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22"/>
  </p:notesMasterIdLst>
  <p:sldIdLst>
    <p:sldId id="256" r:id="rId5"/>
    <p:sldId id="257" r:id="rId6"/>
    <p:sldId id="258" r:id="rId7"/>
    <p:sldId id="259" r:id="rId8"/>
    <p:sldId id="279" r:id="rId9"/>
    <p:sldId id="285" r:id="rId10"/>
    <p:sldId id="262" r:id="rId11"/>
    <p:sldId id="260" r:id="rId12"/>
    <p:sldId id="261" r:id="rId13"/>
    <p:sldId id="270" r:id="rId14"/>
    <p:sldId id="272" r:id="rId15"/>
    <p:sldId id="269" r:id="rId16"/>
    <p:sldId id="264" r:id="rId17"/>
    <p:sldId id="265" r:id="rId18"/>
    <p:sldId id="266" r:id="rId19"/>
    <p:sldId id="273" r:id="rId20"/>
    <p:sldId id="268" r:id="rId2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ghx9n3NDDvaRIx6J41Ez/3l6F7N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261D05-BD6D-9D1D-7656-48FD31C63123}" v="1" dt="2024-05-17T19:27:08.564"/>
    <p1510:client id="{69FD4447-8915-CA20-EAA3-172BB7576D8D}" v="33" dt="2024-05-17T16:31:03.628"/>
    <p1510:client id="{B0816D62-DE30-84E5-F4D4-6CBFB8F09FBE}" v="3" dt="2024-05-17T16:56:51.8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730" autoAdjust="0"/>
  </p:normalViewPr>
  <p:slideViewPr>
    <p:cSldViewPr snapToGrid="0">
      <p:cViewPr varScale="1">
        <p:scale>
          <a:sx n="95" d="100"/>
          <a:sy n="95" d="100"/>
        </p:scale>
        <p:origin x="2386"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customschemas.google.com/relationships/presentationmetadata" Target="metadata"/><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69FD4447-8915-CA20-EAA3-172BB7576D8D}"/>
    <pc:docChg chg="modSld">
      <pc:chgData name="Mathieu Waeber" userId="S::mathieu.waeber@un.org::04d8e935-c572-4115-98a5-81e3624f76bd" providerId="AD" clId="Web-{69FD4447-8915-CA20-EAA3-172BB7576D8D}" dt="2024-05-17T16:31:14.817" v="39"/>
      <pc:docMkLst>
        <pc:docMk/>
      </pc:docMkLst>
      <pc:sldChg chg="modNotes">
        <pc:chgData name="Mathieu Waeber" userId="S::mathieu.waeber@un.org::04d8e935-c572-4115-98a5-81e3624f76bd" providerId="AD" clId="Web-{69FD4447-8915-CA20-EAA3-172BB7576D8D}" dt="2024-05-17T16:27:51.959" v="15"/>
        <pc:sldMkLst>
          <pc:docMk/>
          <pc:sldMk cId="0" sldId="262"/>
        </pc:sldMkLst>
      </pc:sldChg>
      <pc:sldChg chg="modNotes">
        <pc:chgData name="Mathieu Waeber" userId="S::mathieu.waeber@un.org::04d8e935-c572-4115-98a5-81e3624f76bd" providerId="AD" clId="Web-{69FD4447-8915-CA20-EAA3-172BB7576D8D}" dt="2024-05-17T16:31:00.081" v="35"/>
        <pc:sldMkLst>
          <pc:docMk/>
          <pc:sldMk cId="0" sldId="266"/>
        </pc:sldMkLst>
      </pc:sldChg>
      <pc:sldChg chg="delSp modNotes">
        <pc:chgData name="Mathieu Waeber" userId="S::mathieu.waeber@un.org::04d8e935-c572-4115-98a5-81e3624f76bd" providerId="AD" clId="Web-{69FD4447-8915-CA20-EAA3-172BB7576D8D}" dt="2024-05-17T16:29:54.858" v="33"/>
        <pc:sldMkLst>
          <pc:docMk/>
          <pc:sldMk cId="3202554344" sldId="269"/>
        </pc:sldMkLst>
        <pc:spChg chg="del">
          <ac:chgData name="Mathieu Waeber" userId="S::mathieu.waeber@un.org::04d8e935-c572-4115-98a5-81e3624f76bd" providerId="AD" clId="Web-{69FD4447-8915-CA20-EAA3-172BB7576D8D}" dt="2024-05-17T16:29:54.858" v="33"/>
          <ac:spMkLst>
            <pc:docMk/>
            <pc:sldMk cId="3202554344" sldId="269"/>
            <ac:spMk id="2" creationId="{27F14949-2357-410F-904F-889253A2F01A}"/>
          </ac:spMkLst>
        </pc:spChg>
      </pc:sldChg>
      <pc:sldChg chg="modSp">
        <pc:chgData name="Mathieu Waeber" userId="S::mathieu.waeber@un.org::04d8e935-c572-4115-98a5-81e3624f76bd" providerId="AD" clId="Web-{69FD4447-8915-CA20-EAA3-172BB7576D8D}" dt="2024-05-17T16:29:13.324" v="26" actId="20577"/>
        <pc:sldMkLst>
          <pc:docMk/>
          <pc:sldMk cId="2454533308" sldId="272"/>
        </pc:sldMkLst>
        <pc:spChg chg="mod">
          <ac:chgData name="Mathieu Waeber" userId="S::mathieu.waeber@un.org::04d8e935-c572-4115-98a5-81e3624f76bd" providerId="AD" clId="Web-{69FD4447-8915-CA20-EAA3-172BB7576D8D}" dt="2024-05-17T16:29:13.324" v="26" actId="20577"/>
          <ac:spMkLst>
            <pc:docMk/>
            <pc:sldMk cId="2454533308" sldId="272"/>
            <ac:spMk id="87" creationId="{90D7BD06-2979-4F6D-9BBF-9896451B436D}"/>
          </ac:spMkLst>
        </pc:spChg>
      </pc:sldChg>
      <pc:sldChg chg="modNotes">
        <pc:chgData name="Mathieu Waeber" userId="S::mathieu.waeber@un.org::04d8e935-c572-4115-98a5-81e3624f76bd" providerId="AD" clId="Web-{69FD4447-8915-CA20-EAA3-172BB7576D8D}" dt="2024-05-17T16:31:14.817" v="39"/>
        <pc:sldMkLst>
          <pc:docMk/>
          <pc:sldMk cId="3118284995" sldId="273"/>
        </pc:sldMkLst>
      </pc:sldChg>
      <pc:sldChg chg="modSp">
        <pc:chgData name="Mathieu Waeber" userId="S::mathieu.waeber@un.org::04d8e935-c572-4115-98a5-81e3624f76bd" providerId="AD" clId="Web-{69FD4447-8915-CA20-EAA3-172BB7576D8D}" dt="2024-05-17T16:23:35.192" v="5" actId="20577"/>
        <pc:sldMkLst>
          <pc:docMk/>
          <pc:sldMk cId="3714793183" sldId="279"/>
        </pc:sldMkLst>
        <pc:spChg chg="mod">
          <ac:chgData name="Mathieu Waeber" userId="S::mathieu.waeber@un.org::04d8e935-c572-4115-98a5-81e3624f76bd" providerId="AD" clId="Web-{69FD4447-8915-CA20-EAA3-172BB7576D8D}" dt="2024-05-17T16:23:35.192" v="5" actId="20577"/>
          <ac:spMkLst>
            <pc:docMk/>
            <pc:sldMk cId="3714793183" sldId="279"/>
            <ac:spMk id="3" creationId="{497D453B-AB2B-CD4C-B692-7F4865839B0C}"/>
          </ac:spMkLst>
        </pc:spChg>
      </pc:sldChg>
    </pc:docChg>
  </pc:docChgLst>
  <pc:docChgLst>
    <pc:chgData name="Mathieu Waeber" userId="S::mathieu.waeber@un.org::04d8e935-c572-4115-98a5-81e3624f76bd" providerId="AD" clId="Web-{11261D05-BD6D-9D1D-7656-48FD31C63123}"/>
    <pc:docChg chg="modSld">
      <pc:chgData name="Mathieu Waeber" userId="S::mathieu.waeber@un.org::04d8e935-c572-4115-98a5-81e3624f76bd" providerId="AD" clId="Web-{11261D05-BD6D-9D1D-7656-48FD31C63123}" dt="2024-05-17T19:27:08.564" v="0"/>
      <pc:docMkLst>
        <pc:docMk/>
      </pc:docMkLst>
      <pc:sldChg chg="modSp modNotes">
        <pc:chgData name="Mathieu Waeber" userId="S::mathieu.waeber@un.org::04d8e935-c572-4115-98a5-81e3624f76bd" providerId="AD" clId="Web-{11261D05-BD6D-9D1D-7656-48FD31C63123}" dt="2024-05-17T19:27:08.564" v="0"/>
        <pc:sldMkLst>
          <pc:docMk/>
          <pc:sldMk cId="0" sldId="257"/>
        </pc:sldMkLst>
        <pc:spChg chg="mod">
          <ac:chgData name="Mathieu Waeber" userId="S::mathieu.waeber@un.org::04d8e935-c572-4115-98a5-81e3624f76bd" providerId="AD" clId="Web-{11261D05-BD6D-9D1D-7656-48FD31C63123}" dt="2024-05-17T19:27:08.564" v="0"/>
          <ac:spMkLst>
            <pc:docMk/>
            <pc:sldMk cId="0" sldId="257"/>
            <ac:spMk id="71" creationId="{00000000-0000-0000-0000-000000000000}"/>
          </ac:spMkLst>
        </pc:spChg>
      </pc:sldChg>
      <pc:sldChg chg="modSp modNotes">
        <pc:chgData name="Mathieu Waeber" userId="S::mathieu.waeber@un.org::04d8e935-c572-4115-98a5-81e3624f76bd" providerId="AD" clId="Web-{11261D05-BD6D-9D1D-7656-48FD31C63123}" dt="2024-05-17T19:27:08.564" v="0"/>
        <pc:sldMkLst>
          <pc:docMk/>
          <pc:sldMk cId="0" sldId="258"/>
        </pc:sldMkLst>
        <pc:graphicFrameChg chg="modGraphic">
          <ac:chgData name="Mathieu Waeber" userId="S::mathieu.waeber@un.org::04d8e935-c572-4115-98a5-81e3624f76bd" providerId="AD" clId="Web-{11261D05-BD6D-9D1D-7656-48FD31C63123}" dt="2024-05-17T19:27:08.564" v="0"/>
          <ac:graphicFrameMkLst>
            <pc:docMk/>
            <pc:sldMk cId="0" sldId="258"/>
            <ac:graphicFrameMk id="3" creationId="{34DDF3ED-7D8B-744A-A8D0-2656266E5D1D}"/>
          </ac:graphicFrameMkLst>
        </pc:graphicFrameChg>
      </pc:sldChg>
      <pc:sldChg chg="modNotes">
        <pc:chgData name="Mathieu Waeber" userId="S::mathieu.waeber@un.org::04d8e935-c572-4115-98a5-81e3624f76bd" providerId="AD" clId="Web-{11261D05-BD6D-9D1D-7656-48FD31C63123}" dt="2024-05-17T19:27:08.564" v="0"/>
        <pc:sldMkLst>
          <pc:docMk/>
          <pc:sldMk cId="0" sldId="264"/>
        </pc:sldMkLst>
      </pc:sldChg>
      <pc:sldChg chg="modSp modNotes">
        <pc:chgData name="Mathieu Waeber" userId="S::mathieu.waeber@un.org::04d8e935-c572-4115-98a5-81e3624f76bd" providerId="AD" clId="Web-{11261D05-BD6D-9D1D-7656-48FD31C63123}" dt="2024-05-17T19:27:08.564" v="0"/>
        <pc:sldMkLst>
          <pc:docMk/>
          <pc:sldMk cId="3118284995" sldId="273"/>
        </pc:sldMkLst>
        <pc:graphicFrameChg chg="modGraphic">
          <ac:chgData name="Mathieu Waeber" userId="S::mathieu.waeber@un.org::04d8e935-c572-4115-98a5-81e3624f76bd" providerId="AD" clId="Web-{11261D05-BD6D-9D1D-7656-48FD31C63123}" dt="2024-05-17T19:27:08.564" v="0"/>
          <ac:graphicFrameMkLst>
            <pc:docMk/>
            <pc:sldMk cId="3118284995" sldId="273"/>
            <ac:graphicFrameMk id="3" creationId="{34DDF3ED-7D8B-744A-A8D0-2656266E5D1D}"/>
          </ac:graphicFrameMkLst>
        </pc:graphicFrameChg>
      </pc:sldChg>
    </pc:docChg>
  </pc:docChgLst>
  <pc:docChgLst>
    <pc:chgData name="Mathieu Waeber" userId="S::mathieu.waeber@un.org::04d8e935-c572-4115-98a5-81e3624f76bd" providerId="AD" clId="Web-{B0816D62-DE30-84E5-F4D4-6CBFB8F09FBE}"/>
    <pc:docChg chg="modSld">
      <pc:chgData name="Mathieu Waeber" userId="S::mathieu.waeber@un.org::04d8e935-c572-4115-98a5-81e3624f76bd" providerId="AD" clId="Web-{B0816D62-DE30-84E5-F4D4-6CBFB8F09FBE}" dt="2024-05-17T16:56:51.501" v="4"/>
      <pc:docMkLst>
        <pc:docMk/>
      </pc:docMkLst>
      <pc:sldChg chg="modSp">
        <pc:chgData name="Mathieu Waeber" userId="S::mathieu.waeber@un.org::04d8e935-c572-4115-98a5-81e3624f76bd" providerId="AD" clId="Web-{B0816D62-DE30-84E5-F4D4-6CBFB8F09FBE}" dt="2024-05-17T16:50:19.676" v="0" actId="20577"/>
        <pc:sldMkLst>
          <pc:docMk/>
          <pc:sldMk cId="0" sldId="266"/>
        </pc:sldMkLst>
        <pc:spChg chg="mod">
          <ac:chgData name="Mathieu Waeber" userId="S::mathieu.waeber@un.org::04d8e935-c572-4115-98a5-81e3624f76bd" providerId="AD" clId="Web-{B0816D62-DE30-84E5-F4D4-6CBFB8F09FBE}" dt="2024-05-17T16:50:19.676" v="0" actId="20577"/>
          <ac:spMkLst>
            <pc:docMk/>
            <pc:sldMk cId="0" sldId="266"/>
            <ac:spMk id="151" creationId="{00000000-0000-0000-0000-000000000000}"/>
          </ac:spMkLst>
        </pc:spChg>
      </pc:sldChg>
      <pc:sldChg chg="modNotes">
        <pc:chgData name="Mathieu Waeber" userId="S::mathieu.waeber@un.org::04d8e935-c572-4115-98a5-81e3624f76bd" providerId="AD" clId="Web-{B0816D62-DE30-84E5-F4D4-6CBFB8F09FBE}" dt="2024-05-17T16:56:51.501" v="4"/>
        <pc:sldMkLst>
          <pc:docMk/>
          <pc:sldMk cId="3714793183" sldId="279"/>
        </pc:sldMkLst>
      </pc:sldChg>
      <pc:sldChg chg="modNotes">
        <pc:chgData name="Mathieu Waeber" userId="S::mathieu.waeber@un.org::04d8e935-c572-4115-98a5-81e3624f76bd" providerId="AD" clId="Web-{B0816D62-DE30-84E5-F4D4-6CBFB8F09FBE}" dt="2024-05-17T16:56:47.970" v="2"/>
        <pc:sldMkLst>
          <pc:docMk/>
          <pc:sldMk cId="1238498955" sldId="28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210F87-7D5F-7C45-8055-F167E8303914}"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40AC2B3D-ECC7-7342-A14D-B64B647DD0E0}">
      <dgm:prSet phldrT="[Text]" custT="1"/>
      <dgm:spPr>
        <a:solidFill>
          <a:srgbClr val="4F81BD"/>
        </a:solidFill>
      </dgm:spPr>
      <dgm:t>
        <a:bodyPr/>
        <a:lstStyle/>
        <a:p>
          <a:r>
            <a:rPr lang="en-GB" sz="1800" b="0" i="0"/>
            <a:t>Analyse the explosive hazards on a site being taken by a new T/PCC contingent, including the condition of the existing ammunition stocks.  </a:t>
          </a:r>
          <a:endParaRPr lang="en-GB" sz="1800"/>
        </a:p>
      </dgm:t>
    </dgm:pt>
    <dgm:pt modelId="{85E2F43F-BC85-B344-96AC-A7F414454E69}" type="parTrans" cxnId="{17E9F583-64C0-EF4C-AC76-930557E0C6E4}">
      <dgm:prSet/>
      <dgm:spPr/>
      <dgm:t>
        <a:bodyPr/>
        <a:lstStyle/>
        <a:p>
          <a:endParaRPr lang="en-GB" sz="1800"/>
        </a:p>
      </dgm:t>
    </dgm:pt>
    <dgm:pt modelId="{36667284-776F-1048-8E6E-B1B1ED3B4EE8}" type="sibTrans" cxnId="{17E9F583-64C0-EF4C-AC76-930557E0C6E4}">
      <dgm:prSet/>
      <dgm:spPr/>
      <dgm:t>
        <a:bodyPr/>
        <a:lstStyle/>
        <a:p>
          <a:endParaRPr lang="en-GB" sz="1800"/>
        </a:p>
      </dgm:t>
    </dgm:pt>
    <dgm:pt modelId="{E5F93A30-4BF0-084C-AC59-B880C9AE4FCD}">
      <dgm:prSet custT="1"/>
      <dgm:spPr>
        <a:solidFill>
          <a:srgbClr val="4F81BD"/>
        </a:solidFill>
      </dgm:spPr>
      <dgm:t>
        <a:bodyPr/>
        <a:lstStyle/>
        <a:p>
          <a:pPr>
            <a:buFont typeface="Arial" panose="020B0604020202020204" pitchFamily="34" charset="0"/>
            <a:buChar char="•"/>
          </a:pPr>
          <a:r>
            <a:rPr lang="en-GB" sz="1800" b="0" i="0"/>
            <a:t>Analyse the controls required to mitigate the explosive risk</a:t>
          </a:r>
        </a:p>
      </dgm:t>
    </dgm:pt>
    <dgm:pt modelId="{7E9315E4-EBD2-D042-BC61-443859BC0160}" type="parTrans" cxnId="{F16E942B-4324-FF45-8D5B-962354EC5859}">
      <dgm:prSet/>
      <dgm:spPr/>
      <dgm:t>
        <a:bodyPr/>
        <a:lstStyle/>
        <a:p>
          <a:endParaRPr lang="en-GB" sz="1800"/>
        </a:p>
      </dgm:t>
    </dgm:pt>
    <dgm:pt modelId="{A4E7D94E-3979-264D-8276-87AAC963ABBB}" type="sibTrans" cxnId="{F16E942B-4324-FF45-8D5B-962354EC5859}">
      <dgm:prSet/>
      <dgm:spPr/>
      <dgm:t>
        <a:bodyPr/>
        <a:lstStyle/>
        <a:p>
          <a:endParaRPr lang="en-GB" sz="1800"/>
        </a:p>
      </dgm:t>
    </dgm:pt>
    <dgm:pt modelId="{260A5505-76EF-984C-85E6-73860DA4CE8E}">
      <dgm:prSet custT="1"/>
      <dgm:spPr>
        <a:solidFill>
          <a:srgbClr val="4F81BD"/>
        </a:solidFill>
      </dgm:spPr>
      <dgm:t>
        <a:bodyPr/>
        <a:lstStyle/>
        <a:p>
          <a:pPr>
            <a:buFont typeface="Arial" panose="020B0604020202020204" pitchFamily="34" charset="0"/>
            <a:buChar char="•"/>
          </a:pPr>
          <a:r>
            <a:rPr lang="en-GB" sz="1800" b="0" i="0"/>
            <a:t>Analyse the safeguarding requirements for the safe storage of the new contingents’ ammunition</a:t>
          </a:r>
        </a:p>
      </dgm:t>
    </dgm:pt>
    <dgm:pt modelId="{6AEA3A75-B39B-4E42-A5AF-045364760731}" type="parTrans" cxnId="{C5709669-7493-D447-A842-370B5F8F323A}">
      <dgm:prSet/>
      <dgm:spPr/>
      <dgm:t>
        <a:bodyPr/>
        <a:lstStyle/>
        <a:p>
          <a:endParaRPr lang="en-GB" sz="1800"/>
        </a:p>
      </dgm:t>
    </dgm:pt>
    <dgm:pt modelId="{D1667877-B679-A343-B59B-7D5925800050}" type="sibTrans" cxnId="{C5709669-7493-D447-A842-370B5F8F323A}">
      <dgm:prSet/>
      <dgm:spPr/>
      <dgm:t>
        <a:bodyPr/>
        <a:lstStyle/>
        <a:p>
          <a:endParaRPr lang="en-GB" sz="1800"/>
        </a:p>
      </dgm:t>
    </dgm:pt>
    <dgm:pt modelId="{AAD6FAF7-7BB3-BE45-8E5A-F79E7B6E683B}">
      <dgm:prSet custT="1"/>
      <dgm:spPr>
        <a:solidFill>
          <a:srgbClr val="4F81BD"/>
        </a:solidFill>
      </dgm:spPr>
      <dgm:t>
        <a:bodyPr/>
        <a:lstStyle/>
        <a:p>
          <a:pPr>
            <a:buFont typeface="Arial" panose="020B0604020202020204" pitchFamily="34" charset="0"/>
            <a:buChar char="•"/>
          </a:pPr>
          <a:r>
            <a:rPr lang="en-GB" sz="1800" b="0" i="0"/>
            <a:t>Evaluate the internal and external quantity distances and compile a suitable Explosive Risk Assessment. </a:t>
          </a:r>
        </a:p>
      </dgm:t>
    </dgm:pt>
    <dgm:pt modelId="{EFDA3DD6-394D-444D-B809-1C53945CF3D2}" type="parTrans" cxnId="{69DF55B0-2B28-5F4C-BC7F-ACC3061A6278}">
      <dgm:prSet/>
      <dgm:spPr/>
      <dgm:t>
        <a:bodyPr/>
        <a:lstStyle/>
        <a:p>
          <a:endParaRPr lang="en-GB" sz="1800"/>
        </a:p>
      </dgm:t>
    </dgm:pt>
    <dgm:pt modelId="{1E8CF861-8096-C04C-8BD9-D9227FE7E263}" type="sibTrans" cxnId="{69DF55B0-2B28-5F4C-BC7F-ACC3061A6278}">
      <dgm:prSet/>
      <dgm:spPr/>
      <dgm:t>
        <a:bodyPr/>
        <a:lstStyle/>
        <a:p>
          <a:endParaRPr lang="en-GB" sz="1800"/>
        </a:p>
      </dgm:t>
    </dgm:pt>
    <dgm:pt modelId="{5A064F33-8365-C742-970D-BC8FA2B51F20}">
      <dgm:prSet custT="1"/>
      <dgm:spPr>
        <a:solidFill>
          <a:srgbClr val="4F81BD"/>
        </a:solidFill>
      </dgm:spPr>
      <dgm:t>
        <a:bodyPr/>
        <a:lstStyle/>
        <a:p>
          <a:pPr>
            <a:buFont typeface="Arial" panose="020B0604020202020204" pitchFamily="34" charset="0"/>
            <a:buChar char="•"/>
          </a:pPr>
          <a:r>
            <a:rPr lang="en-GB" sz="1800" b="0" i="0"/>
            <a:t>Compile an explosive safety case to qualify an ammunition storage licence for an existing UN compound.</a:t>
          </a:r>
        </a:p>
      </dgm:t>
    </dgm:pt>
    <dgm:pt modelId="{D98A95D4-CE94-F946-AE5C-D9AA8181FBDE}" type="parTrans" cxnId="{CBE25B65-1154-F747-A9F8-D27C0C895847}">
      <dgm:prSet/>
      <dgm:spPr/>
      <dgm:t>
        <a:bodyPr/>
        <a:lstStyle/>
        <a:p>
          <a:endParaRPr lang="en-GB" sz="1800"/>
        </a:p>
      </dgm:t>
    </dgm:pt>
    <dgm:pt modelId="{F82EB3B4-5676-334D-8C7A-3D1C4F7AFB7A}" type="sibTrans" cxnId="{CBE25B65-1154-F747-A9F8-D27C0C895847}">
      <dgm:prSet/>
      <dgm:spPr/>
      <dgm:t>
        <a:bodyPr/>
        <a:lstStyle/>
        <a:p>
          <a:endParaRPr lang="en-GB" sz="1800"/>
        </a:p>
      </dgm:t>
    </dgm:pt>
    <dgm:pt modelId="{9B60CD78-8CFC-3040-9E79-F994B943D971}" type="pres">
      <dgm:prSet presAssocID="{26210F87-7D5F-7C45-8055-F167E8303914}" presName="linear" presStyleCnt="0">
        <dgm:presLayoutVars>
          <dgm:dir/>
          <dgm:animLvl val="lvl"/>
          <dgm:resizeHandles val="exact"/>
        </dgm:presLayoutVars>
      </dgm:prSet>
      <dgm:spPr/>
    </dgm:pt>
    <dgm:pt modelId="{BEE70755-85DA-B44A-AEB6-0D6E1F194CF1}" type="pres">
      <dgm:prSet presAssocID="{40AC2B3D-ECC7-7342-A14D-B64B647DD0E0}" presName="parentLin" presStyleCnt="0"/>
      <dgm:spPr/>
    </dgm:pt>
    <dgm:pt modelId="{15F4DD53-C6EA-F943-8DC8-DF697E5F5E75}" type="pres">
      <dgm:prSet presAssocID="{40AC2B3D-ECC7-7342-A14D-B64B647DD0E0}" presName="parentLeftMargin" presStyleLbl="node1" presStyleIdx="0" presStyleCnt="5"/>
      <dgm:spPr/>
    </dgm:pt>
    <dgm:pt modelId="{873EC628-8C74-E04D-B293-4B12F0250C65}" type="pres">
      <dgm:prSet presAssocID="{40AC2B3D-ECC7-7342-A14D-B64B647DD0E0}" presName="parentText" presStyleLbl="node1" presStyleIdx="0" presStyleCnt="5" custScaleX="132099" custScaleY="222833" custLinFactNeighborX="-65223">
        <dgm:presLayoutVars>
          <dgm:chMax val="0"/>
          <dgm:bulletEnabled val="1"/>
        </dgm:presLayoutVars>
      </dgm:prSet>
      <dgm:spPr/>
    </dgm:pt>
    <dgm:pt modelId="{2FC658E0-DFFC-F648-BCD6-39A9BDF37D97}" type="pres">
      <dgm:prSet presAssocID="{40AC2B3D-ECC7-7342-A14D-B64B647DD0E0}" presName="negativeSpace" presStyleCnt="0"/>
      <dgm:spPr/>
    </dgm:pt>
    <dgm:pt modelId="{2B3B7811-D197-FE46-B24A-D2EE308B27C5}" type="pres">
      <dgm:prSet presAssocID="{40AC2B3D-ECC7-7342-A14D-B64B647DD0E0}" presName="childText" presStyleLbl="conFgAcc1" presStyleIdx="0" presStyleCnt="5">
        <dgm:presLayoutVars>
          <dgm:bulletEnabled val="1"/>
        </dgm:presLayoutVars>
      </dgm:prSet>
      <dgm:spPr>
        <a:ln>
          <a:solidFill>
            <a:srgbClr val="4F81BD"/>
          </a:solidFill>
        </a:ln>
      </dgm:spPr>
    </dgm:pt>
    <dgm:pt modelId="{5F6D9A7F-FA8D-B64F-BC24-5467A44761A5}" type="pres">
      <dgm:prSet presAssocID="{36667284-776F-1048-8E6E-B1B1ED3B4EE8}" presName="spaceBetweenRectangles" presStyleCnt="0"/>
      <dgm:spPr/>
    </dgm:pt>
    <dgm:pt modelId="{D07B0FDE-E6A4-9F4B-9661-793C40C4DB92}" type="pres">
      <dgm:prSet presAssocID="{E5F93A30-4BF0-084C-AC59-B880C9AE4FCD}" presName="parentLin" presStyleCnt="0"/>
      <dgm:spPr/>
    </dgm:pt>
    <dgm:pt modelId="{28EFFDA0-5DB2-F540-A4F2-94A9EB134BBE}" type="pres">
      <dgm:prSet presAssocID="{E5F93A30-4BF0-084C-AC59-B880C9AE4FCD}" presName="parentLeftMargin" presStyleLbl="node1" presStyleIdx="0" presStyleCnt="5" custScaleX="130138" custScaleY="101412"/>
      <dgm:spPr/>
    </dgm:pt>
    <dgm:pt modelId="{26D186B6-7AA0-4443-82DB-41D71C3EBE5F}" type="pres">
      <dgm:prSet presAssocID="{E5F93A30-4BF0-084C-AC59-B880C9AE4FCD}" presName="parentText" presStyleLbl="node1" presStyleIdx="1" presStyleCnt="5" custScaleX="132099" custScaleY="170537" custLinFactNeighborX="-65223" custLinFactNeighborY="-3254">
        <dgm:presLayoutVars>
          <dgm:chMax val="0"/>
          <dgm:bulletEnabled val="1"/>
        </dgm:presLayoutVars>
      </dgm:prSet>
      <dgm:spPr/>
    </dgm:pt>
    <dgm:pt modelId="{F6ADFDA9-CB39-E441-B763-92AC694133AD}" type="pres">
      <dgm:prSet presAssocID="{E5F93A30-4BF0-084C-AC59-B880C9AE4FCD}" presName="negativeSpace" presStyleCnt="0"/>
      <dgm:spPr/>
    </dgm:pt>
    <dgm:pt modelId="{FFD76594-F99C-AE4B-BF29-655209513A4C}" type="pres">
      <dgm:prSet presAssocID="{E5F93A30-4BF0-084C-AC59-B880C9AE4FCD}" presName="childText" presStyleLbl="conFgAcc1" presStyleIdx="1" presStyleCnt="5">
        <dgm:presLayoutVars>
          <dgm:bulletEnabled val="1"/>
        </dgm:presLayoutVars>
      </dgm:prSet>
      <dgm:spPr>
        <a:ln>
          <a:solidFill>
            <a:srgbClr val="4F81BD"/>
          </a:solidFill>
        </a:ln>
      </dgm:spPr>
    </dgm:pt>
    <dgm:pt modelId="{2CA70CB1-3741-1D40-ABC9-855B89423723}" type="pres">
      <dgm:prSet presAssocID="{A4E7D94E-3979-264D-8276-87AAC963ABBB}" presName="spaceBetweenRectangles" presStyleCnt="0"/>
      <dgm:spPr/>
    </dgm:pt>
    <dgm:pt modelId="{4CE83153-4AF4-E349-9325-3D0237767D1F}" type="pres">
      <dgm:prSet presAssocID="{260A5505-76EF-984C-85E6-73860DA4CE8E}" presName="parentLin" presStyleCnt="0"/>
      <dgm:spPr/>
    </dgm:pt>
    <dgm:pt modelId="{FBA22BCE-BA06-3747-A0EC-CB908B1D9335}" type="pres">
      <dgm:prSet presAssocID="{260A5505-76EF-984C-85E6-73860DA4CE8E}" presName="parentLeftMargin" presStyleLbl="node1" presStyleIdx="1" presStyleCnt="5" custScaleY="30206"/>
      <dgm:spPr/>
    </dgm:pt>
    <dgm:pt modelId="{B705EF99-5952-DA4F-875B-0930429B9D7E}" type="pres">
      <dgm:prSet presAssocID="{260A5505-76EF-984C-85E6-73860DA4CE8E}" presName="parentText" presStyleLbl="node1" presStyleIdx="2" presStyleCnt="5" custScaleX="132099" custScaleY="170537" custLinFactNeighborX="-65223">
        <dgm:presLayoutVars>
          <dgm:chMax val="0"/>
          <dgm:bulletEnabled val="1"/>
        </dgm:presLayoutVars>
      </dgm:prSet>
      <dgm:spPr/>
    </dgm:pt>
    <dgm:pt modelId="{4E567901-36A7-AD4F-B32A-CCC15E33523C}" type="pres">
      <dgm:prSet presAssocID="{260A5505-76EF-984C-85E6-73860DA4CE8E}" presName="negativeSpace" presStyleCnt="0"/>
      <dgm:spPr/>
    </dgm:pt>
    <dgm:pt modelId="{5B451683-CE9A-3249-B7F9-F577F8F80442}" type="pres">
      <dgm:prSet presAssocID="{260A5505-76EF-984C-85E6-73860DA4CE8E}" presName="childText" presStyleLbl="conFgAcc1" presStyleIdx="2" presStyleCnt="5">
        <dgm:presLayoutVars>
          <dgm:bulletEnabled val="1"/>
        </dgm:presLayoutVars>
      </dgm:prSet>
      <dgm:spPr>
        <a:ln>
          <a:solidFill>
            <a:srgbClr val="4F81BD"/>
          </a:solidFill>
        </a:ln>
      </dgm:spPr>
    </dgm:pt>
    <dgm:pt modelId="{AD611869-E299-F049-990E-00500F9D8F10}" type="pres">
      <dgm:prSet presAssocID="{D1667877-B679-A343-B59B-7D5925800050}" presName="spaceBetweenRectangles" presStyleCnt="0"/>
      <dgm:spPr/>
    </dgm:pt>
    <dgm:pt modelId="{7AC6869D-34E4-4E43-9AB1-F0076E7A6A96}" type="pres">
      <dgm:prSet presAssocID="{AAD6FAF7-7BB3-BE45-8E5A-F79E7B6E683B}" presName="parentLin" presStyleCnt="0"/>
      <dgm:spPr/>
    </dgm:pt>
    <dgm:pt modelId="{79D27340-D963-2B42-A288-84B1C88F8045}" type="pres">
      <dgm:prSet presAssocID="{AAD6FAF7-7BB3-BE45-8E5A-F79E7B6E683B}" presName="parentLeftMargin" presStyleLbl="node1" presStyleIdx="2" presStyleCnt="5" custScaleY="30206"/>
      <dgm:spPr/>
    </dgm:pt>
    <dgm:pt modelId="{DA72BCD0-11DE-5A46-8929-9600D7E03665}" type="pres">
      <dgm:prSet presAssocID="{AAD6FAF7-7BB3-BE45-8E5A-F79E7B6E683B}" presName="parentText" presStyleLbl="node1" presStyleIdx="3" presStyleCnt="5" custScaleX="132099" custScaleY="170537" custLinFactNeighborX="-65223">
        <dgm:presLayoutVars>
          <dgm:chMax val="0"/>
          <dgm:bulletEnabled val="1"/>
        </dgm:presLayoutVars>
      </dgm:prSet>
      <dgm:spPr/>
    </dgm:pt>
    <dgm:pt modelId="{5BC9AA65-104A-6549-933A-6E2B8A333BC6}" type="pres">
      <dgm:prSet presAssocID="{AAD6FAF7-7BB3-BE45-8E5A-F79E7B6E683B}" presName="negativeSpace" presStyleCnt="0"/>
      <dgm:spPr/>
    </dgm:pt>
    <dgm:pt modelId="{CCBA6AC8-66AA-3349-8F4E-719CCE56C719}" type="pres">
      <dgm:prSet presAssocID="{AAD6FAF7-7BB3-BE45-8E5A-F79E7B6E683B}" presName="childText" presStyleLbl="conFgAcc1" presStyleIdx="3" presStyleCnt="5">
        <dgm:presLayoutVars>
          <dgm:bulletEnabled val="1"/>
        </dgm:presLayoutVars>
      </dgm:prSet>
      <dgm:spPr>
        <a:ln>
          <a:solidFill>
            <a:srgbClr val="4F81BD"/>
          </a:solidFill>
        </a:ln>
      </dgm:spPr>
    </dgm:pt>
    <dgm:pt modelId="{81705B4C-F0C8-7D4C-855C-58D6389DD9A7}" type="pres">
      <dgm:prSet presAssocID="{1E8CF861-8096-C04C-8BD9-D9227FE7E263}" presName="spaceBetweenRectangles" presStyleCnt="0"/>
      <dgm:spPr/>
    </dgm:pt>
    <dgm:pt modelId="{71889142-FF36-6340-8D8B-C1210316C8A1}" type="pres">
      <dgm:prSet presAssocID="{5A064F33-8365-C742-970D-BC8FA2B51F20}" presName="parentLin" presStyleCnt="0"/>
      <dgm:spPr/>
    </dgm:pt>
    <dgm:pt modelId="{BE12FD92-BC19-2A48-A330-C96D70710A87}" type="pres">
      <dgm:prSet presAssocID="{5A064F33-8365-C742-970D-BC8FA2B51F20}" presName="parentLeftMargin" presStyleLbl="node1" presStyleIdx="3" presStyleCnt="5" custScaleX="130138" custScaleY="43901"/>
      <dgm:spPr/>
    </dgm:pt>
    <dgm:pt modelId="{B5AB3C5F-72D2-7449-84E2-594640E1E536}" type="pres">
      <dgm:prSet presAssocID="{5A064F33-8365-C742-970D-BC8FA2B51F20}" presName="parentText" presStyleLbl="node1" presStyleIdx="4" presStyleCnt="5" custScaleX="132099" custScaleY="170537" custLinFactNeighborX="-65223">
        <dgm:presLayoutVars>
          <dgm:chMax val="0"/>
          <dgm:bulletEnabled val="1"/>
        </dgm:presLayoutVars>
      </dgm:prSet>
      <dgm:spPr/>
    </dgm:pt>
    <dgm:pt modelId="{1A043063-3ED4-8F40-BB0C-4DFAB68D95E7}" type="pres">
      <dgm:prSet presAssocID="{5A064F33-8365-C742-970D-BC8FA2B51F20}" presName="negativeSpace" presStyleCnt="0"/>
      <dgm:spPr/>
    </dgm:pt>
    <dgm:pt modelId="{4BE04D7B-54DF-CA40-8ABE-7E33098C55A3}" type="pres">
      <dgm:prSet presAssocID="{5A064F33-8365-C742-970D-BC8FA2B51F20}" presName="childText" presStyleLbl="conFgAcc1" presStyleIdx="4" presStyleCnt="5">
        <dgm:presLayoutVars>
          <dgm:bulletEnabled val="1"/>
        </dgm:presLayoutVars>
      </dgm:prSet>
      <dgm:spPr>
        <a:ln>
          <a:solidFill>
            <a:srgbClr val="4F81BD"/>
          </a:solidFill>
        </a:ln>
      </dgm:spPr>
    </dgm:pt>
  </dgm:ptLst>
  <dgm:cxnLst>
    <dgm:cxn modelId="{BD6A2903-CAFF-5947-98DD-1A83A36BBD16}" type="presOf" srcId="{E5F93A30-4BF0-084C-AC59-B880C9AE4FCD}" destId="{28EFFDA0-5DB2-F540-A4F2-94A9EB134BBE}" srcOrd="0" destOrd="0" presId="urn:microsoft.com/office/officeart/2005/8/layout/list1"/>
    <dgm:cxn modelId="{11425A10-6583-824A-8591-704BEDF64DB4}" type="presOf" srcId="{AAD6FAF7-7BB3-BE45-8E5A-F79E7B6E683B}" destId="{DA72BCD0-11DE-5A46-8929-9600D7E03665}" srcOrd="1" destOrd="0" presId="urn:microsoft.com/office/officeart/2005/8/layout/list1"/>
    <dgm:cxn modelId="{F16E942B-4324-FF45-8D5B-962354EC5859}" srcId="{26210F87-7D5F-7C45-8055-F167E8303914}" destId="{E5F93A30-4BF0-084C-AC59-B880C9AE4FCD}" srcOrd="1" destOrd="0" parTransId="{7E9315E4-EBD2-D042-BC61-443859BC0160}" sibTransId="{A4E7D94E-3979-264D-8276-87AAC963ABBB}"/>
    <dgm:cxn modelId="{27F5A12E-EF93-334C-A73A-D4FEDD9A5951}" type="presOf" srcId="{40AC2B3D-ECC7-7342-A14D-B64B647DD0E0}" destId="{15F4DD53-C6EA-F943-8DC8-DF697E5F5E75}" srcOrd="0" destOrd="0" presId="urn:microsoft.com/office/officeart/2005/8/layout/list1"/>
    <dgm:cxn modelId="{C2B07540-8DCE-374A-8C9B-AC169A914BF0}" type="presOf" srcId="{5A064F33-8365-C742-970D-BC8FA2B51F20}" destId="{BE12FD92-BC19-2A48-A330-C96D70710A87}" srcOrd="0" destOrd="0" presId="urn:microsoft.com/office/officeart/2005/8/layout/list1"/>
    <dgm:cxn modelId="{CBE25B65-1154-F747-A9F8-D27C0C895847}" srcId="{26210F87-7D5F-7C45-8055-F167E8303914}" destId="{5A064F33-8365-C742-970D-BC8FA2B51F20}" srcOrd="4" destOrd="0" parTransId="{D98A95D4-CE94-F946-AE5C-D9AA8181FBDE}" sibTransId="{F82EB3B4-5676-334D-8C7A-3D1C4F7AFB7A}"/>
    <dgm:cxn modelId="{C5709669-7493-D447-A842-370B5F8F323A}" srcId="{26210F87-7D5F-7C45-8055-F167E8303914}" destId="{260A5505-76EF-984C-85E6-73860DA4CE8E}" srcOrd="2" destOrd="0" parTransId="{6AEA3A75-B39B-4E42-A5AF-045364760731}" sibTransId="{D1667877-B679-A343-B59B-7D5925800050}"/>
    <dgm:cxn modelId="{A0C17A58-2C63-4746-9193-B860114DF669}" type="presOf" srcId="{26210F87-7D5F-7C45-8055-F167E8303914}" destId="{9B60CD78-8CFC-3040-9E79-F994B943D971}" srcOrd="0" destOrd="0" presId="urn:microsoft.com/office/officeart/2005/8/layout/list1"/>
    <dgm:cxn modelId="{17E9F583-64C0-EF4C-AC76-930557E0C6E4}" srcId="{26210F87-7D5F-7C45-8055-F167E8303914}" destId="{40AC2B3D-ECC7-7342-A14D-B64B647DD0E0}" srcOrd="0" destOrd="0" parTransId="{85E2F43F-BC85-B344-96AC-A7F414454E69}" sibTransId="{36667284-776F-1048-8E6E-B1B1ED3B4EE8}"/>
    <dgm:cxn modelId="{1ED430A1-C9A4-9E4B-94A2-0EEA881E06FC}" type="presOf" srcId="{E5F93A30-4BF0-084C-AC59-B880C9AE4FCD}" destId="{26D186B6-7AA0-4443-82DB-41D71C3EBE5F}" srcOrd="1" destOrd="0" presId="urn:microsoft.com/office/officeart/2005/8/layout/list1"/>
    <dgm:cxn modelId="{7895E9A1-2FAF-E24A-8229-C8A00D698C2F}" type="presOf" srcId="{260A5505-76EF-984C-85E6-73860DA4CE8E}" destId="{B705EF99-5952-DA4F-875B-0930429B9D7E}" srcOrd="1" destOrd="0" presId="urn:microsoft.com/office/officeart/2005/8/layout/list1"/>
    <dgm:cxn modelId="{BB0AA5A4-1195-C540-9E98-9BF953FEC641}" type="presOf" srcId="{260A5505-76EF-984C-85E6-73860DA4CE8E}" destId="{FBA22BCE-BA06-3747-A0EC-CB908B1D9335}" srcOrd="0" destOrd="0" presId="urn:microsoft.com/office/officeart/2005/8/layout/list1"/>
    <dgm:cxn modelId="{69DF55B0-2B28-5F4C-BC7F-ACC3061A6278}" srcId="{26210F87-7D5F-7C45-8055-F167E8303914}" destId="{AAD6FAF7-7BB3-BE45-8E5A-F79E7B6E683B}" srcOrd="3" destOrd="0" parTransId="{EFDA3DD6-394D-444D-B809-1C53945CF3D2}" sibTransId="{1E8CF861-8096-C04C-8BD9-D9227FE7E263}"/>
    <dgm:cxn modelId="{0A23C1C8-4242-C943-90F9-D45E239E9DA2}" type="presOf" srcId="{5A064F33-8365-C742-970D-BC8FA2B51F20}" destId="{B5AB3C5F-72D2-7449-84E2-594640E1E536}" srcOrd="1" destOrd="0" presId="urn:microsoft.com/office/officeart/2005/8/layout/list1"/>
    <dgm:cxn modelId="{B9447FCE-3047-5C4B-A84A-108A1A7DAA39}" type="presOf" srcId="{40AC2B3D-ECC7-7342-A14D-B64B647DD0E0}" destId="{873EC628-8C74-E04D-B293-4B12F0250C65}" srcOrd="1" destOrd="0" presId="urn:microsoft.com/office/officeart/2005/8/layout/list1"/>
    <dgm:cxn modelId="{6DA6C2DD-007B-3144-B3D1-ED2BAD34BA61}" type="presOf" srcId="{AAD6FAF7-7BB3-BE45-8E5A-F79E7B6E683B}" destId="{79D27340-D963-2B42-A288-84B1C88F8045}" srcOrd="0" destOrd="0" presId="urn:microsoft.com/office/officeart/2005/8/layout/list1"/>
    <dgm:cxn modelId="{E167E8B2-208C-604A-B063-4CBDBB63992E}" type="presParOf" srcId="{9B60CD78-8CFC-3040-9E79-F994B943D971}" destId="{BEE70755-85DA-B44A-AEB6-0D6E1F194CF1}" srcOrd="0" destOrd="0" presId="urn:microsoft.com/office/officeart/2005/8/layout/list1"/>
    <dgm:cxn modelId="{50F35BAB-06FD-DB41-B87D-8F80F8AC9E72}" type="presParOf" srcId="{BEE70755-85DA-B44A-AEB6-0D6E1F194CF1}" destId="{15F4DD53-C6EA-F943-8DC8-DF697E5F5E75}" srcOrd="0" destOrd="0" presId="urn:microsoft.com/office/officeart/2005/8/layout/list1"/>
    <dgm:cxn modelId="{D099C5EE-C215-CE42-B1A0-6B0FDED6CFB7}" type="presParOf" srcId="{BEE70755-85DA-B44A-AEB6-0D6E1F194CF1}" destId="{873EC628-8C74-E04D-B293-4B12F0250C65}" srcOrd="1" destOrd="0" presId="urn:microsoft.com/office/officeart/2005/8/layout/list1"/>
    <dgm:cxn modelId="{3AB14C39-DFB9-7746-8B44-A8B38A13C799}" type="presParOf" srcId="{9B60CD78-8CFC-3040-9E79-F994B943D971}" destId="{2FC658E0-DFFC-F648-BCD6-39A9BDF37D97}" srcOrd="1" destOrd="0" presId="urn:microsoft.com/office/officeart/2005/8/layout/list1"/>
    <dgm:cxn modelId="{52B92C4F-2336-754C-943B-53FF32322BBE}" type="presParOf" srcId="{9B60CD78-8CFC-3040-9E79-F994B943D971}" destId="{2B3B7811-D197-FE46-B24A-D2EE308B27C5}" srcOrd="2" destOrd="0" presId="urn:microsoft.com/office/officeart/2005/8/layout/list1"/>
    <dgm:cxn modelId="{39391285-C179-9847-A2F4-181B94277EC1}" type="presParOf" srcId="{9B60CD78-8CFC-3040-9E79-F994B943D971}" destId="{5F6D9A7F-FA8D-B64F-BC24-5467A44761A5}" srcOrd="3" destOrd="0" presId="urn:microsoft.com/office/officeart/2005/8/layout/list1"/>
    <dgm:cxn modelId="{6BDF3DE6-3CCB-DB4D-B173-664FD1421AA4}" type="presParOf" srcId="{9B60CD78-8CFC-3040-9E79-F994B943D971}" destId="{D07B0FDE-E6A4-9F4B-9661-793C40C4DB92}" srcOrd="4" destOrd="0" presId="urn:microsoft.com/office/officeart/2005/8/layout/list1"/>
    <dgm:cxn modelId="{400497FD-BEB4-8D40-8258-E0B9E20B9082}" type="presParOf" srcId="{D07B0FDE-E6A4-9F4B-9661-793C40C4DB92}" destId="{28EFFDA0-5DB2-F540-A4F2-94A9EB134BBE}" srcOrd="0" destOrd="0" presId="urn:microsoft.com/office/officeart/2005/8/layout/list1"/>
    <dgm:cxn modelId="{BBEE56A8-7D44-7145-858B-59B632EC5AA7}" type="presParOf" srcId="{D07B0FDE-E6A4-9F4B-9661-793C40C4DB92}" destId="{26D186B6-7AA0-4443-82DB-41D71C3EBE5F}" srcOrd="1" destOrd="0" presId="urn:microsoft.com/office/officeart/2005/8/layout/list1"/>
    <dgm:cxn modelId="{8651F42A-3A68-E745-AF3A-F232B9E9088C}" type="presParOf" srcId="{9B60CD78-8CFC-3040-9E79-F994B943D971}" destId="{F6ADFDA9-CB39-E441-B763-92AC694133AD}" srcOrd="5" destOrd="0" presId="urn:microsoft.com/office/officeart/2005/8/layout/list1"/>
    <dgm:cxn modelId="{D39EED1D-63BF-7248-8A3C-99D329AB44B4}" type="presParOf" srcId="{9B60CD78-8CFC-3040-9E79-F994B943D971}" destId="{FFD76594-F99C-AE4B-BF29-655209513A4C}" srcOrd="6" destOrd="0" presId="urn:microsoft.com/office/officeart/2005/8/layout/list1"/>
    <dgm:cxn modelId="{EC2016E2-EF8F-7844-B73C-2975F9EEA750}" type="presParOf" srcId="{9B60CD78-8CFC-3040-9E79-F994B943D971}" destId="{2CA70CB1-3741-1D40-ABC9-855B89423723}" srcOrd="7" destOrd="0" presId="urn:microsoft.com/office/officeart/2005/8/layout/list1"/>
    <dgm:cxn modelId="{4399C8D1-9542-2C4D-B0FE-0EE17CE35D0E}" type="presParOf" srcId="{9B60CD78-8CFC-3040-9E79-F994B943D971}" destId="{4CE83153-4AF4-E349-9325-3D0237767D1F}" srcOrd="8" destOrd="0" presId="urn:microsoft.com/office/officeart/2005/8/layout/list1"/>
    <dgm:cxn modelId="{47C1A989-0DCC-E946-ABBC-85B9DCFB957F}" type="presParOf" srcId="{4CE83153-4AF4-E349-9325-3D0237767D1F}" destId="{FBA22BCE-BA06-3747-A0EC-CB908B1D9335}" srcOrd="0" destOrd="0" presId="urn:microsoft.com/office/officeart/2005/8/layout/list1"/>
    <dgm:cxn modelId="{4786B9F8-2183-8A48-B7D1-0E7A7156B9CF}" type="presParOf" srcId="{4CE83153-4AF4-E349-9325-3D0237767D1F}" destId="{B705EF99-5952-DA4F-875B-0930429B9D7E}" srcOrd="1" destOrd="0" presId="urn:microsoft.com/office/officeart/2005/8/layout/list1"/>
    <dgm:cxn modelId="{4D02CA66-3818-8949-A9FF-32458FF10ECE}" type="presParOf" srcId="{9B60CD78-8CFC-3040-9E79-F994B943D971}" destId="{4E567901-36A7-AD4F-B32A-CCC15E33523C}" srcOrd="9" destOrd="0" presId="urn:microsoft.com/office/officeart/2005/8/layout/list1"/>
    <dgm:cxn modelId="{519A2DB0-CC0B-5D44-8D26-2DA3FEE899DA}" type="presParOf" srcId="{9B60CD78-8CFC-3040-9E79-F994B943D971}" destId="{5B451683-CE9A-3249-B7F9-F577F8F80442}" srcOrd="10" destOrd="0" presId="urn:microsoft.com/office/officeart/2005/8/layout/list1"/>
    <dgm:cxn modelId="{B8046D55-C225-AC4E-87CE-BEADF5ED2DFA}" type="presParOf" srcId="{9B60CD78-8CFC-3040-9E79-F994B943D971}" destId="{AD611869-E299-F049-990E-00500F9D8F10}" srcOrd="11" destOrd="0" presId="urn:microsoft.com/office/officeart/2005/8/layout/list1"/>
    <dgm:cxn modelId="{5F8BD771-2252-7B49-A9A4-1CECD922C1C8}" type="presParOf" srcId="{9B60CD78-8CFC-3040-9E79-F994B943D971}" destId="{7AC6869D-34E4-4E43-9AB1-F0076E7A6A96}" srcOrd="12" destOrd="0" presId="urn:microsoft.com/office/officeart/2005/8/layout/list1"/>
    <dgm:cxn modelId="{5379DE0C-4E41-084E-A923-E1B902025CDE}" type="presParOf" srcId="{7AC6869D-34E4-4E43-9AB1-F0076E7A6A96}" destId="{79D27340-D963-2B42-A288-84B1C88F8045}" srcOrd="0" destOrd="0" presId="urn:microsoft.com/office/officeart/2005/8/layout/list1"/>
    <dgm:cxn modelId="{026D2891-80CD-5642-B983-2942E657DF23}" type="presParOf" srcId="{7AC6869D-34E4-4E43-9AB1-F0076E7A6A96}" destId="{DA72BCD0-11DE-5A46-8929-9600D7E03665}" srcOrd="1" destOrd="0" presId="urn:microsoft.com/office/officeart/2005/8/layout/list1"/>
    <dgm:cxn modelId="{66FC8005-6005-1E49-8E60-5648B2D16488}" type="presParOf" srcId="{9B60CD78-8CFC-3040-9E79-F994B943D971}" destId="{5BC9AA65-104A-6549-933A-6E2B8A333BC6}" srcOrd="13" destOrd="0" presId="urn:microsoft.com/office/officeart/2005/8/layout/list1"/>
    <dgm:cxn modelId="{65749CAC-D3CB-BE43-AE15-D3DF4AB541DA}" type="presParOf" srcId="{9B60CD78-8CFC-3040-9E79-F994B943D971}" destId="{CCBA6AC8-66AA-3349-8F4E-719CCE56C719}" srcOrd="14" destOrd="0" presId="urn:microsoft.com/office/officeart/2005/8/layout/list1"/>
    <dgm:cxn modelId="{8376E684-3CF3-544F-951D-68E09FE46FE2}" type="presParOf" srcId="{9B60CD78-8CFC-3040-9E79-F994B943D971}" destId="{81705B4C-F0C8-7D4C-855C-58D6389DD9A7}" srcOrd="15" destOrd="0" presId="urn:microsoft.com/office/officeart/2005/8/layout/list1"/>
    <dgm:cxn modelId="{4C2F937C-1652-9042-B51C-95D126479E64}" type="presParOf" srcId="{9B60CD78-8CFC-3040-9E79-F994B943D971}" destId="{71889142-FF36-6340-8D8B-C1210316C8A1}" srcOrd="16" destOrd="0" presId="urn:microsoft.com/office/officeart/2005/8/layout/list1"/>
    <dgm:cxn modelId="{184D4367-8A16-A546-9829-9F7B4F25D0C3}" type="presParOf" srcId="{71889142-FF36-6340-8D8B-C1210316C8A1}" destId="{BE12FD92-BC19-2A48-A330-C96D70710A87}" srcOrd="0" destOrd="0" presId="urn:microsoft.com/office/officeart/2005/8/layout/list1"/>
    <dgm:cxn modelId="{EF38E887-95FE-D642-8E8B-8BEAC231CDBA}" type="presParOf" srcId="{71889142-FF36-6340-8D8B-C1210316C8A1}" destId="{B5AB3C5F-72D2-7449-84E2-594640E1E536}" srcOrd="1" destOrd="0" presId="urn:microsoft.com/office/officeart/2005/8/layout/list1"/>
    <dgm:cxn modelId="{EF48A78F-CDC7-1B43-AA98-42EBA331A261}" type="presParOf" srcId="{9B60CD78-8CFC-3040-9E79-F994B943D971}" destId="{1A043063-3ED4-8F40-BB0C-4DFAB68D95E7}" srcOrd="17" destOrd="0" presId="urn:microsoft.com/office/officeart/2005/8/layout/list1"/>
    <dgm:cxn modelId="{3FD16519-336B-FE49-8239-81A915CFCE87}" type="presParOf" srcId="{9B60CD78-8CFC-3040-9E79-F994B943D971}" destId="{4BE04D7B-54DF-CA40-8ABE-7E33098C55A3}"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210F87-7D5F-7C45-8055-F167E8303914}"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40AC2B3D-ECC7-7342-A14D-B64B647DD0E0}">
      <dgm:prSet phldrT="[Text]" custT="1"/>
      <dgm:spPr>
        <a:solidFill>
          <a:srgbClr val="4F81BD"/>
        </a:solidFill>
      </dgm:spPr>
      <dgm:t>
        <a:bodyPr/>
        <a:lstStyle/>
        <a:p>
          <a:r>
            <a:rPr lang="en-GB" sz="1800" b="0" i="0"/>
            <a:t>Analyse the explosive hazards on a site being taken by a new T/PCC contingent, including the condition of the existing ammunition stocks.  </a:t>
          </a:r>
          <a:endParaRPr lang="en-GB" sz="1800"/>
        </a:p>
      </dgm:t>
    </dgm:pt>
    <dgm:pt modelId="{85E2F43F-BC85-B344-96AC-A7F414454E69}" type="parTrans" cxnId="{17E9F583-64C0-EF4C-AC76-930557E0C6E4}">
      <dgm:prSet/>
      <dgm:spPr/>
      <dgm:t>
        <a:bodyPr/>
        <a:lstStyle/>
        <a:p>
          <a:endParaRPr lang="en-GB" sz="1800"/>
        </a:p>
      </dgm:t>
    </dgm:pt>
    <dgm:pt modelId="{36667284-776F-1048-8E6E-B1B1ED3B4EE8}" type="sibTrans" cxnId="{17E9F583-64C0-EF4C-AC76-930557E0C6E4}">
      <dgm:prSet/>
      <dgm:spPr/>
      <dgm:t>
        <a:bodyPr/>
        <a:lstStyle/>
        <a:p>
          <a:endParaRPr lang="en-GB" sz="1800"/>
        </a:p>
      </dgm:t>
    </dgm:pt>
    <dgm:pt modelId="{E5F93A30-4BF0-084C-AC59-B880C9AE4FCD}">
      <dgm:prSet custT="1"/>
      <dgm:spPr>
        <a:solidFill>
          <a:srgbClr val="4F81BD"/>
        </a:solidFill>
      </dgm:spPr>
      <dgm:t>
        <a:bodyPr/>
        <a:lstStyle/>
        <a:p>
          <a:pPr>
            <a:buFont typeface="Arial" panose="020B0604020202020204" pitchFamily="34" charset="0"/>
            <a:buChar char="•"/>
          </a:pPr>
          <a:r>
            <a:rPr lang="en-GB" sz="1800" b="0" i="0"/>
            <a:t>Analyse the controls required to mitigate the explosive risk</a:t>
          </a:r>
        </a:p>
      </dgm:t>
    </dgm:pt>
    <dgm:pt modelId="{7E9315E4-EBD2-D042-BC61-443859BC0160}" type="parTrans" cxnId="{F16E942B-4324-FF45-8D5B-962354EC5859}">
      <dgm:prSet/>
      <dgm:spPr/>
      <dgm:t>
        <a:bodyPr/>
        <a:lstStyle/>
        <a:p>
          <a:endParaRPr lang="en-GB" sz="1800"/>
        </a:p>
      </dgm:t>
    </dgm:pt>
    <dgm:pt modelId="{A4E7D94E-3979-264D-8276-87AAC963ABBB}" type="sibTrans" cxnId="{F16E942B-4324-FF45-8D5B-962354EC5859}">
      <dgm:prSet/>
      <dgm:spPr/>
      <dgm:t>
        <a:bodyPr/>
        <a:lstStyle/>
        <a:p>
          <a:endParaRPr lang="en-GB" sz="1800"/>
        </a:p>
      </dgm:t>
    </dgm:pt>
    <dgm:pt modelId="{260A5505-76EF-984C-85E6-73860DA4CE8E}">
      <dgm:prSet custT="1"/>
      <dgm:spPr>
        <a:solidFill>
          <a:srgbClr val="4F81BD"/>
        </a:solidFill>
      </dgm:spPr>
      <dgm:t>
        <a:bodyPr/>
        <a:lstStyle/>
        <a:p>
          <a:pPr>
            <a:buFont typeface="Arial" panose="020B0604020202020204" pitchFamily="34" charset="0"/>
            <a:buChar char="•"/>
          </a:pPr>
          <a:r>
            <a:rPr lang="en-GB" sz="1800" b="0" i="0"/>
            <a:t>Analyse the safeguarding requirements for the safe storage of the new contingents’ ammunition</a:t>
          </a:r>
        </a:p>
      </dgm:t>
    </dgm:pt>
    <dgm:pt modelId="{6AEA3A75-B39B-4E42-A5AF-045364760731}" type="parTrans" cxnId="{C5709669-7493-D447-A842-370B5F8F323A}">
      <dgm:prSet/>
      <dgm:spPr/>
      <dgm:t>
        <a:bodyPr/>
        <a:lstStyle/>
        <a:p>
          <a:endParaRPr lang="en-GB" sz="1800"/>
        </a:p>
      </dgm:t>
    </dgm:pt>
    <dgm:pt modelId="{D1667877-B679-A343-B59B-7D5925800050}" type="sibTrans" cxnId="{C5709669-7493-D447-A842-370B5F8F323A}">
      <dgm:prSet/>
      <dgm:spPr/>
      <dgm:t>
        <a:bodyPr/>
        <a:lstStyle/>
        <a:p>
          <a:endParaRPr lang="en-GB" sz="1800"/>
        </a:p>
      </dgm:t>
    </dgm:pt>
    <dgm:pt modelId="{AAD6FAF7-7BB3-BE45-8E5A-F79E7B6E683B}">
      <dgm:prSet custT="1"/>
      <dgm:spPr>
        <a:solidFill>
          <a:srgbClr val="4F81BD"/>
        </a:solidFill>
      </dgm:spPr>
      <dgm:t>
        <a:bodyPr/>
        <a:lstStyle/>
        <a:p>
          <a:pPr>
            <a:buFont typeface="Arial" panose="020B0604020202020204" pitchFamily="34" charset="0"/>
            <a:buChar char="•"/>
          </a:pPr>
          <a:r>
            <a:rPr lang="en-GB" sz="1800" b="0" i="0"/>
            <a:t>Evaluate the internal and external quantity distances and compile a suitable Explosive Risk Assessment. </a:t>
          </a:r>
        </a:p>
      </dgm:t>
    </dgm:pt>
    <dgm:pt modelId="{EFDA3DD6-394D-444D-B809-1C53945CF3D2}" type="parTrans" cxnId="{69DF55B0-2B28-5F4C-BC7F-ACC3061A6278}">
      <dgm:prSet/>
      <dgm:spPr/>
      <dgm:t>
        <a:bodyPr/>
        <a:lstStyle/>
        <a:p>
          <a:endParaRPr lang="en-GB" sz="1800"/>
        </a:p>
      </dgm:t>
    </dgm:pt>
    <dgm:pt modelId="{1E8CF861-8096-C04C-8BD9-D9227FE7E263}" type="sibTrans" cxnId="{69DF55B0-2B28-5F4C-BC7F-ACC3061A6278}">
      <dgm:prSet/>
      <dgm:spPr/>
      <dgm:t>
        <a:bodyPr/>
        <a:lstStyle/>
        <a:p>
          <a:endParaRPr lang="en-GB" sz="1800"/>
        </a:p>
      </dgm:t>
    </dgm:pt>
    <dgm:pt modelId="{5A064F33-8365-C742-970D-BC8FA2B51F20}">
      <dgm:prSet custT="1"/>
      <dgm:spPr>
        <a:solidFill>
          <a:srgbClr val="4F81BD"/>
        </a:solidFill>
      </dgm:spPr>
      <dgm:t>
        <a:bodyPr/>
        <a:lstStyle/>
        <a:p>
          <a:pPr>
            <a:buFont typeface="Arial" panose="020B0604020202020204" pitchFamily="34" charset="0"/>
            <a:buChar char="•"/>
          </a:pPr>
          <a:r>
            <a:rPr lang="en-GB" sz="1800" b="0" i="0"/>
            <a:t>Compile an explosive safety case to qualify an ammunition storage licence for an existing UN compound.</a:t>
          </a:r>
        </a:p>
      </dgm:t>
    </dgm:pt>
    <dgm:pt modelId="{D98A95D4-CE94-F946-AE5C-D9AA8181FBDE}" type="parTrans" cxnId="{CBE25B65-1154-F747-A9F8-D27C0C895847}">
      <dgm:prSet/>
      <dgm:spPr/>
      <dgm:t>
        <a:bodyPr/>
        <a:lstStyle/>
        <a:p>
          <a:endParaRPr lang="en-GB" sz="1800"/>
        </a:p>
      </dgm:t>
    </dgm:pt>
    <dgm:pt modelId="{F82EB3B4-5676-334D-8C7A-3D1C4F7AFB7A}" type="sibTrans" cxnId="{CBE25B65-1154-F747-A9F8-D27C0C895847}">
      <dgm:prSet/>
      <dgm:spPr/>
      <dgm:t>
        <a:bodyPr/>
        <a:lstStyle/>
        <a:p>
          <a:endParaRPr lang="en-GB" sz="1800"/>
        </a:p>
      </dgm:t>
    </dgm:pt>
    <dgm:pt modelId="{9B60CD78-8CFC-3040-9E79-F994B943D971}" type="pres">
      <dgm:prSet presAssocID="{26210F87-7D5F-7C45-8055-F167E8303914}" presName="linear" presStyleCnt="0">
        <dgm:presLayoutVars>
          <dgm:dir/>
          <dgm:animLvl val="lvl"/>
          <dgm:resizeHandles val="exact"/>
        </dgm:presLayoutVars>
      </dgm:prSet>
      <dgm:spPr/>
    </dgm:pt>
    <dgm:pt modelId="{BEE70755-85DA-B44A-AEB6-0D6E1F194CF1}" type="pres">
      <dgm:prSet presAssocID="{40AC2B3D-ECC7-7342-A14D-B64B647DD0E0}" presName="parentLin" presStyleCnt="0"/>
      <dgm:spPr/>
    </dgm:pt>
    <dgm:pt modelId="{15F4DD53-C6EA-F943-8DC8-DF697E5F5E75}" type="pres">
      <dgm:prSet presAssocID="{40AC2B3D-ECC7-7342-A14D-B64B647DD0E0}" presName="parentLeftMargin" presStyleLbl="node1" presStyleIdx="0" presStyleCnt="5"/>
      <dgm:spPr/>
    </dgm:pt>
    <dgm:pt modelId="{873EC628-8C74-E04D-B293-4B12F0250C65}" type="pres">
      <dgm:prSet presAssocID="{40AC2B3D-ECC7-7342-A14D-B64B647DD0E0}" presName="parentText" presStyleLbl="node1" presStyleIdx="0" presStyleCnt="5" custScaleX="132099" custScaleY="222833" custLinFactNeighborX="-65223">
        <dgm:presLayoutVars>
          <dgm:chMax val="0"/>
          <dgm:bulletEnabled val="1"/>
        </dgm:presLayoutVars>
      </dgm:prSet>
      <dgm:spPr/>
    </dgm:pt>
    <dgm:pt modelId="{2FC658E0-DFFC-F648-BCD6-39A9BDF37D97}" type="pres">
      <dgm:prSet presAssocID="{40AC2B3D-ECC7-7342-A14D-B64B647DD0E0}" presName="negativeSpace" presStyleCnt="0"/>
      <dgm:spPr/>
    </dgm:pt>
    <dgm:pt modelId="{2B3B7811-D197-FE46-B24A-D2EE308B27C5}" type="pres">
      <dgm:prSet presAssocID="{40AC2B3D-ECC7-7342-A14D-B64B647DD0E0}" presName="childText" presStyleLbl="conFgAcc1" presStyleIdx="0" presStyleCnt="5">
        <dgm:presLayoutVars>
          <dgm:bulletEnabled val="1"/>
        </dgm:presLayoutVars>
      </dgm:prSet>
      <dgm:spPr>
        <a:ln>
          <a:solidFill>
            <a:srgbClr val="4F81BD"/>
          </a:solidFill>
        </a:ln>
      </dgm:spPr>
    </dgm:pt>
    <dgm:pt modelId="{5F6D9A7F-FA8D-B64F-BC24-5467A44761A5}" type="pres">
      <dgm:prSet presAssocID="{36667284-776F-1048-8E6E-B1B1ED3B4EE8}" presName="spaceBetweenRectangles" presStyleCnt="0"/>
      <dgm:spPr/>
    </dgm:pt>
    <dgm:pt modelId="{D07B0FDE-E6A4-9F4B-9661-793C40C4DB92}" type="pres">
      <dgm:prSet presAssocID="{E5F93A30-4BF0-084C-AC59-B880C9AE4FCD}" presName="parentLin" presStyleCnt="0"/>
      <dgm:spPr/>
    </dgm:pt>
    <dgm:pt modelId="{28EFFDA0-5DB2-F540-A4F2-94A9EB134BBE}" type="pres">
      <dgm:prSet presAssocID="{E5F93A30-4BF0-084C-AC59-B880C9AE4FCD}" presName="parentLeftMargin" presStyleLbl="node1" presStyleIdx="0" presStyleCnt="5" custScaleX="130138" custScaleY="101412"/>
      <dgm:spPr/>
    </dgm:pt>
    <dgm:pt modelId="{26D186B6-7AA0-4443-82DB-41D71C3EBE5F}" type="pres">
      <dgm:prSet presAssocID="{E5F93A30-4BF0-084C-AC59-B880C9AE4FCD}" presName="parentText" presStyleLbl="node1" presStyleIdx="1" presStyleCnt="5" custScaleX="132099" custScaleY="170537" custLinFactNeighborX="-65223" custLinFactNeighborY="-3254">
        <dgm:presLayoutVars>
          <dgm:chMax val="0"/>
          <dgm:bulletEnabled val="1"/>
        </dgm:presLayoutVars>
      </dgm:prSet>
      <dgm:spPr/>
    </dgm:pt>
    <dgm:pt modelId="{F6ADFDA9-CB39-E441-B763-92AC694133AD}" type="pres">
      <dgm:prSet presAssocID="{E5F93A30-4BF0-084C-AC59-B880C9AE4FCD}" presName="negativeSpace" presStyleCnt="0"/>
      <dgm:spPr/>
    </dgm:pt>
    <dgm:pt modelId="{FFD76594-F99C-AE4B-BF29-655209513A4C}" type="pres">
      <dgm:prSet presAssocID="{E5F93A30-4BF0-084C-AC59-B880C9AE4FCD}" presName="childText" presStyleLbl="conFgAcc1" presStyleIdx="1" presStyleCnt="5">
        <dgm:presLayoutVars>
          <dgm:bulletEnabled val="1"/>
        </dgm:presLayoutVars>
      </dgm:prSet>
      <dgm:spPr>
        <a:ln>
          <a:solidFill>
            <a:srgbClr val="4F81BD"/>
          </a:solidFill>
        </a:ln>
      </dgm:spPr>
    </dgm:pt>
    <dgm:pt modelId="{2CA70CB1-3741-1D40-ABC9-855B89423723}" type="pres">
      <dgm:prSet presAssocID="{A4E7D94E-3979-264D-8276-87AAC963ABBB}" presName="spaceBetweenRectangles" presStyleCnt="0"/>
      <dgm:spPr/>
    </dgm:pt>
    <dgm:pt modelId="{4CE83153-4AF4-E349-9325-3D0237767D1F}" type="pres">
      <dgm:prSet presAssocID="{260A5505-76EF-984C-85E6-73860DA4CE8E}" presName="parentLin" presStyleCnt="0"/>
      <dgm:spPr/>
    </dgm:pt>
    <dgm:pt modelId="{FBA22BCE-BA06-3747-A0EC-CB908B1D9335}" type="pres">
      <dgm:prSet presAssocID="{260A5505-76EF-984C-85E6-73860DA4CE8E}" presName="parentLeftMargin" presStyleLbl="node1" presStyleIdx="1" presStyleCnt="5" custScaleY="30206"/>
      <dgm:spPr/>
    </dgm:pt>
    <dgm:pt modelId="{B705EF99-5952-DA4F-875B-0930429B9D7E}" type="pres">
      <dgm:prSet presAssocID="{260A5505-76EF-984C-85E6-73860DA4CE8E}" presName="parentText" presStyleLbl="node1" presStyleIdx="2" presStyleCnt="5" custScaleX="132099" custScaleY="170537" custLinFactNeighborX="-65223">
        <dgm:presLayoutVars>
          <dgm:chMax val="0"/>
          <dgm:bulletEnabled val="1"/>
        </dgm:presLayoutVars>
      </dgm:prSet>
      <dgm:spPr/>
    </dgm:pt>
    <dgm:pt modelId="{4E567901-36A7-AD4F-B32A-CCC15E33523C}" type="pres">
      <dgm:prSet presAssocID="{260A5505-76EF-984C-85E6-73860DA4CE8E}" presName="negativeSpace" presStyleCnt="0"/>
      <dgm:spPr/>
    </dgm:pt>
    <dgm:pt modelId="{5B451683-CE9A-3249-B7F9-F577F8F80442}" type="pres">
      <dgm:prSet presAssocID="{260A5505-76EF-984C-85E6-73860DA4CE8E}" presName="childText" presStyleLbl="conFgAcc1" presStyleIdx="2" presStyleCnt="5">
        <dgm:presLayoutVars>
          <dgm:bulletEnabled val="1"/>
        </dgm:presLayoutVars>
      </dgm:prSet>
      <dgm:spPr>
        <a:ln>
          <a:solidFill>
            <a:srgbClr val="4F81BD"/>
          </a:solidFill>
        </a:ln>
      </dgm:spPr>
    </dgm:pt>
    <dgm:pt modelId="{AD611869-E299-F049-990E-00500F9D8F10}" type="pres">
      <dgm:prSet presAssocID="{D1667877-B679-A343-B59B-7D5925800050}" presName="spaceBetweenRectangles" presStyleCnt="0"/>
      <dgm:spPr/>
    </dgm:pt>
    <dgm:pt modelId="{7AC6869D-34E4-4E43-9AB1-F0076E7A6A96}" type="pres">
      <dgm:prSet presAssocID="{AAD6FAF7-7BB3-BE45-8E5A-F79E7B6E683B}" presName="parentLin" presStyleCnt="0"/>
      <dgm:spPr/>
    </dgm:pt>
    <dgm:pt modelId="{79D27340-D963-2B42-A288-84B1C88F8045}" type="pres">
      <dgm:prSet presAssocID="{AAD6FAF7-7BB3-BE45-8E5A-F79E7B6E683B}" presName="parentLeftMargin" presStyleLbl="node1" presStyleIdx="2" presStyleCnt="5" custScaleY="30206"/>
      <dgm:spPr/>
    </dgm:pt>
    <dgm:pt modelId="{DA72BCD0-11DE-5A46-8929-9600D7E03665}" type="pres">
      <dgm:prSet presAssocID="{AAD6FAF7-7BB3-BE45-8E5A-F79E7B6E683B}" presName="parentText" presStyleLbl="node1" presStyleIdx="3" presStyleCnt="5" custScaleX="132099" custScaleY="170537" custLinFactNeighborX="-65223">
        <dgm:presLayoutVars>
          <dgm:chMax val="0"/>
          <dgm:bulletEnabled val="1"/>
        </dgm:presLayoutVars>
      </dgm:prSet>
      <dgm:spPr/>
    </dgm:pt>
    <dgm:pt modelId="{5BC9AA65-104A-6549-933A-6E2B8A333BC6}" type="pres">
      <dgm:prSet presAssocID="{AAD6FAF7-7BB3-BE45-8E5A-F79E7B6E683B}" presName="negativeSpace" presStyleCnt="0"/>
      <dgm:spPr/>
    </dgm:pt>
    <dgm:pt modelId="{CCBA6AC8-66AA-3349-8F4E-719CCE56C719}" type="pres">
      <dgm:prSet presAssocID="{AAD6FAF7-7BB3-BE45-8E5A-F79E7B6E683B}" presName="childText" presStyleLbl="conFgAcc1" presStyleIdx="3" presStyleCnt="5">
        <dgm:presLayoutVars>
          <dgm:bulletEnabled val="1"/>
        </dgm:presLayoutVars>
      </dgm:prSet>
      <dgm:spPr>
        <a:ln>
          <a:solidFill>
            <a:srgbClr val="4F81BD"/>
          </a:solidFill>
        </a:ln>
      </dgm:spPr>
    </dgm:pt>
    <dgm:pt modelId="{81705B4C-F0C8-7D4C-855C-58D6389DD9A7}" type="pres">
      <dgm:prSet presAssocID="{1E8CF861-8096-C04C-8BD9-D9227FE7E263}" presName="spaceBetweenRectangles" presStyleCnt="0"/>
      <dgm:spPr/>
    </dgm:pt>
    <dgm:pt modelId="{71889142-FF36-6340-8D8B-C1210316C8A1}" type="pres">
      <dgm:prSet presAssocID="{5A064F33-8365-C742-970D-BC8FA2B51F20}" presName="parentLin" presStyleCnt="0"/>
      <dgm:spPr/>
    </dgm:pt>
    <dgm:pt modelId="{BE12FD92-BC19-2A48-A330-C96D70710A87}" type="pres">
      <dgm:prSet presAssocID="{5A064F33-8365-C742-970D-BC8FA2B51F20}" presName="parentLeftMargin" presStyleLbl="node1" presStyleIdx="3" presStyleCnt="5" custScaleX="130138" custScaleY="43901"/>
      <dgm:spPr/>
    </dgm:pt>
    <dgm:pt modelId="{B5AB3C5F-72D2-7449-84E2-594640E1E536}" type="pres">
      <dgm:prSet presAssocID="{5A064F33-8365-C742-970D-BC8FA2B51F20}" presName="parentText" presStyleLbl="node1" presStyleIdx="4" presStyleCnt="5" custScaleX="132099" custScaleY="170537" custLinFactNeighborX="-65223">
        <dgm:presLayoutVars>
          <dgm:chMax val="0"/>
          <dgm:bulletEnabled val="1"/>
        </dgm:presLayoutVars>
      </dgm:prSet>
      <dgm:spPr/>
    </dgm:pt>
    <dgm:pt modelId="{1A043063-3ED4-8F40-BB0C-4DFAB68D95E7}" type="pres">
      <dgm:prSet presAssocID="{5A064F33-8365-C742-970D-BC8FA2B51F20}" presName="negativeSpace" presStyleCnt="0"/>
      <dgm:spPr/>
    </dgm:pt>
    <dgm:pt modelId="{4BE04D7B-54DF-CA40-8ABE-7E33098C55A3}" type="pres">
      <dgm:prSet presAssocID="{5A064F33-8365-C742-970D-BC8FA2B51F20}" presName="childText" presStyleLbl="conFgAcc1" presStyleIdx="4" presStyleCnt="5">
        <dgm:presLayoutVars>
          <dgm:bulletEnabled val="1"/>
        </dgm:presLayoutVars>
      </dgm:prSet>
      <dgm:spPr>
        <a:ln>
          <a:solidFill>
            <a:srgbClr val="4F81BD"/>
          </a:solidFill>
        </a:ln>
      </dgm:spPr>
    </dgm:pt>
  </dgm:ptLst>
  <dgm:cxnLst>
    <dgm:cxn modelId="{BD6A2903-CAFF-5947-98DD-1A83A36BBD16}" type="presOf" srcId="{E5F93A30-4BF0-084C-AC59-B880C9AE4FCD}" destId="{28EFFDA0-5DB2-F540-A4F2-94A9EB134BBE}" srcOrd="0" destOrd="0" presId="urn:microsoft.com/office/officeart/2005/8/layout/list1"/>
    <dgm:cxn modelId="{11425A10-6583-824A-8591-704BEDF64DB4}" type="presOf" srcId="{AAD6FAF7-7BB3-BE45-8E5A-F79E7B6E683B}" destId="{DA72BCD0-11DE-5A46-8929-9600D7E03665}" srcOrd="1" destOrd="0" presId="urn:microsoft.com/office/officeart/2005/8/layout/list1"/>
    <dgm:cxn modelId="{F16E942B-4324-FF45-8D5B-962354EC5859}" srcId="{26210F87-7D5F-7C45-8055-F167E8303914}" destId="{E5F93A30-4BF0-084C-AC59-B880C9AE4FCD}" srcOrd="1" destOrd="0" parTransId="{7E9315E4-EBD2-D042-BC61-443859BC0160}" sibTransId="{A4E7D94E-3979-264D-8276-87AAC963ABBB}"/>
    <dgm:cxn modelId="{27F5A12E-EF93-334C-A73A-D4FEDD9A5951}" type="presOf" srcId="{40AC2B3D-ECC7-7342-A14D-B64B647DD0E0}" destId="{15F4DD53-C6EA-F943-8DC8-DF697E5F5E75}" srcOrd="0" destOrd="0" presId="urn:microsoft.com/office/officeart/2005/8/layout/list1"/>
    <dgm:cxn modelId="{C2B07540-8DCE-374A-8C9B-AC169A914BF0}" type="presOf" srcId="{5A064F33-8365-C742-970D-BC8FA2B51F20}" destId="{BE12FD92-BC19-2A48-A330-C96D70710A87}" srcOrd="0" destOrd="0" presId="urn:microsoft.com/office/officeart/2005/8/layout/list1"/>
    <dgm:cxn modelId="{CBE25B65-1154-F747-A9F8-D27C0C895847}" srcId="{26210F87-7D5F-7C45-8055-F167E8303914}" destId="{5A064F33-8365-C742-970D-BC8FA2B51F20}" srcOrd="4" destOrd="0" parTransId="{D98A95D4-CE94-F946-AE5C-D9AA8181FBDE}" sibTransId="{F82EB3B4-5676-334D-8C7A-3D1C4F7AFB7A}"/>
    <dgm:cxn modelId="{C5709669-7493-D447-A842-370B5F8F323A}" srcId="{26210F87-7D5F-7C45-8055-F167E8303914}" destId="{260A5505-76EF-984C-85E6-73860DA4CE8E}" srcOrd="2" destOrd="0" parTransId="{6AEA3A75-B39B-4E42-A5AF-045364760731}" sibTransId="{D1667877-B679-A343-B59B-7D5925800050}"/>
    <dgm:cxn modelId="{A0C17A58-2C63-4746-9193-B860114DF669}" type="presOf" srcId="{26210F87-7D5F-7C45-8055-F167E8303914}" destId="{9B60CD78-8CFC-3040-9E79-F994B943D971}" srcOrd="0" destOrd="0" presId="urn:microsoft.com/office/officeart/2005/8/layout/list1"/>
    <dgm:cxn modelId="{17E9F583-64C0-EF4C-AC76-930557E0C6E4}" srcId="{26210F87-7D5F-7C45-8055-F167E8303914}" destId="{40AC2B3D-ECC7-7342-A14D-B64B647DD0E0}" srcOrd="0" destOrd="0" parTransId="{85E2F43F-BC85-B344-96AC-A7F414454E69}" sibTransId="{36667284-776F-1048-8E6E-B1B1ED3B4EE8}"/>
    <dgm:cxn modelId="{1ED430A1-C9A4-9E4B-94A2-0EEA881E06FC}" type="presOf" srcId="{E5F93A30-4BF0-084C-AC59-B880C9AE4FCD}" destId="{26D186B6-7AA0-4443-82DB-41D71C3EBE5F}" srcOrd="1" destOrd="0" presId="urn:microsoft.com/office/officeart/2005/8/layout/list1"/>
    <dgm:cxn modelId="{7895E9A1-2FAF-E24A-8229-C8A00D698C2F}" type="presOf" srcId="{260A5505-76EF-984C-85E6-73860DA4CE8E}" destId="{B705EF99-5952-DA4F-875B-0930429B9D7E}" srcOrd="1" destOrd="0" presId="urn:microsoft.com/office/officeart/2005/8/layout/list1"/>
    <dgm:cxn modelId="{BB0AA5A4-1195-C540-9E98-9BF953FEC641}" type="presOf" srcId="{260A5505-76EF-984C-85E6-73860DA4CE8E}" destId="{FBA22BCE-BA06-3747-A0EC-CB908B1D9335}" srcOrd="0" destOrd="0" presId="urn:microsoft.com/office/officeart/2005/8/layout/list1"/>
    <dgm:cxn modelId="{69DF55B0-2B28-5F4C-BC7F-ACC3061A6278}" srcId="{26210F87-7D5F-7C45-8055-F167E8303914}" destId="{AAD6FAF7-7BB3-BE45-8E5A-F79E7B6E683B}" srcOrd="3" destOrd="0" parTransId="{EFDA3DD6-394D-444D-B809-1C53945CF3D2}" sibTransId="{1E8CF861-8096-C04C-8BD9-D9227FE7E263}"/>
    <dgm:cxn modelId="{0A23C1C8-4242-C943-90F9-D45E239E9DA2}" type="presOf" srcId="{5A064F33-8365-C742-970D-BC8FA2B51F20}" destId="{B5AB3C5F-72D2-7449-84E2-594640E1E536}" srcOrd="1" destOrd="0" presId="urn:microsoft.com/office/officeart/2005/8/layout/list1"/>
    <dgm:cxn modelId="{B9447FCE-3047-5C4B-A84A-108A1A7DAA39}" type="presOf" srcId="{40AC2B3D-ECC7-7342-A14D-B64B647DD0E0}" destId="{873EC628-8C74-E04D-B293-4B12F0250C65}" srcOrd="1" destOrd="0" presId="urn:microsoft.com/office/officeart/2005/8/layout/list1"/>
    <dgm:cxn modelId="{6DA6C2DD-007B-3144-B3D1-ED2BAD34BA61}" type="presOf" srcId="{AAD6FAF7-7BB3-BE45-8E5A-F79E7B6E683B}" destId="{79D27340-D963-2B42-A288-84B1C88F8045}" srcOrd="0" destOrd="0" presId="urn:microsoft.com/office/officeart/2005/8/layout/list1"/>
    <dgm:cxn modelId="{E167E8B2-208C-604A-B063-4CBDBB63992E}" type="presParOf" srcId="{9B60CD78-8CFC-3040-9E79-F994B943D971}" destId="{BEE70755-85DA-B44A-AEB6-0D6E1F194CF1}" srcOrd="0" destOrd="0" presId="urn:microsoft.com/office/officeart/2005/8/layout/list1"/>
    <dgm:cxn modelId="{50F35BAB-06FD-DB41-B87D-8F80F8AC9E72}" type="presParOf" srcId="{BEE70755-85DA-B44A-AEB6-0D6E1F194CF1}" destId="{15F4DD53-C6EA-F943-8DC8-DF697E5F5E75}" srcOrd="0" destOrd="0" presId="urn:microsoft.com/office/officeart/2005/8/layout/list1"/>
    <dgm:cxn modelId="{D099C5EE-C215-CE42-B1A0-6B0FDED6CFB7}" type="presParOf" srcId="{BEE70755-85DA-B44A-AEB6-0D6E1F194CF1}" destId="{873EC628-8C74-E04D-B293-4B12F0250C65}" srcOrd="1" destOrd="0" presId="urn:microsoft.com/office/officeart/2005/8/layout/list1"/>
    <dgm:cxn modelId="{3AB14C39-DFB9-7746-8B44-A8B38A13C799}" type="presParOf" srcId="{9B60CD78-8CFC-3040-9E79-F994B943D971}" destId="{2FC658E0-DFFC-F648-BCD6-39A9BDF37D97}" srcOrd="1" destOrd="0" presId="urn:microsoft.com/office/officeart/2005/8/layout/list1"/>
    <dgm:cxn modelId="{52B92C4F-2336-754C-943B-53FF32322BBE}" type="presParOf" srcId="{9B60CD78-8CFC-3040-9E79-F994B943D971}" destId="{2B3B7811-D197-FE46-B24A-D2EE308B27C5}" srcOrd="2" destOrd="0" presId="urn:microsoft.com/office/officeart/2005/8/layout/list1"/>
    <dgm:cxn modelId="{39391285-C179-9847-A2F4-181B94277EC1}" type="presParOf" srcId="{9B60CD78-8CFC-3040-9E79-F994B943D971}" destId="{5F6D9A7F-FA8D-B64F-BC24-5467A44761A5}" srcOrd="3" destOrd="0" presId="urn:microsoft.com/office/officeart/2005/8/layout/list1"/>
    <dgm:cxn modelId="{6BDF3DE6-3CCB-DB4D-B173-664FD1421AA4}" type="presParOf" srcId="{9B60CD78-8CFC-3040-9E79-F994B943D971}" destId="{D07B0FDE-E6A4-9F4B-9661-793C40C4DB92}" srcOrd="4" destOrd="0" presId="urn:microsoft.com/office/officeart/2005/8/layout/list1"/>
    <dgm:cxn modelId="{400497FD-BEB4-8D40-8258-E0B9E20B9082}" type="presParOf" srcId="{D07B0FDE-E6A4-9F4B-9661-793C40C4DB92}" destId="{28EFFDA0-5DB2-F540-A4F2-94A9EB134BBE}" srcOrd="0" destOrd="0" presId="urn:microsoft.com/office/officeart/2005/8/layout/list1"/>
    <dgm:cxn modelId="{BBEE56A8-7D44-7145-858B-59B632EC5AA7}" type="presParOf" srcId="{D07B0FDE-E6A4-9F4B-9661-793C40C4DB92}" destId="{26D186B6-7AA0-4443-82DB-41D71C3EBE5F}" srcOrd="1" destOrd="0" presId="urn:microsoft.com/office/officeart/2005/8/layout/list1"/>
    <dgm:cxn modelId="{8651F42A-3A68-E745-AF3A-F232B9E9088C}" type="presParOf" srcId="{9B60CD78-8CFC-3040-9E79-F994B943D971}" destId="{F6ADFDA9-CB39-E441-B763-92AC694133AD}" srcOrd="5" destOrd="0" presId="urn:microsoft.com/office/officeart/2005/8/layout/list1"/>
    <dgm:cxn modelId="{D39EED1D-63BF-7248-8A3C-99D329AB44B4}" type="presParOf" srcId="{9B60CD78-8CFC-3040-9E79-F994B943D971}" destId="{FFD76594-F99C-AE4B-BF29-655209513A4C}" srcOrd="6" destOrd="0" presId="urn:microsoft.com/office/officeart/2005/8/layout/list1"/>
    <dgm:cxn modelId="{EC2016E2-EF8F-7844-B73C-2975F9EEA750}" type="presParOf" srcId="{9B60CD78-8CFC-3040-9E79-F994B943D971}" destId="{2CA70CB1-3741-1D40-ABC9-855B89423723}" srcOrd="7" destOrd="0" presId="urn:microsoft.com/office/officeart/2005/8/layout/list1"/>
    <dgm:cxn modelId="{4399C8D1-9542-2C4D-B0FE-0EE17CE35D0E}" type="presParOf" srcId="{9B60CD78-8CFC-3040-9E79-F994B943D971}" destId="{4CE83153-4AF4-E349-9325-3D0237767D1F}" srcOrd="8" destOrd="0" presId="urn:microsoft.com/office/officeart/2005/8/layout/list1"/>
    <dgm:cxn modelId="{47C1A989-0DCC-E946-ABBC-85B9DCFB957F}" type="presParOf" srcId="{4CE83153-4AF4-E349-9325-3D0237767D1F}" destId="{FBA22BCE-BA06-3747-A0EC-CB908B1D9335}" srcOrd="0" destOrd="0" presId="urn:microsoft.com/office/officeart/2005/8/layout/list1"/>
    <dgm:cxn modelId="{4786B9F8-2183-8A48-B7D1-0E7A7156B9CF}" type="presParOf" srcId="{4CE83153-4AF4-E349-9325-3D0237767D1F}" destId="{B705EF99-5952-DA4F-875B-0930429B9D7E}" srcOrd="1" destOrd="0" presId="urn:microsoft.com/office/officeart/2005/8/layout/list1"/>
    <dgm:cxn modelId="{4D02CA66-3818-8949-A9FF-32458FF10ECE}" type="presParOf" srcId="{9B60CD78-8CFC-3040-9E79-F994B943D971}" destId="{4E567901-36A7-AD4F-B32A-CCC15E33523C}" srcOrd="9" destOrd="0" presId="urn:microsoft.com/office/officeart/2005/8/layout/list1"/>
    <dgm:cxn modelId="{519A2DB0-CC0B-5D44-8D26-2DA3FEE899DA}" type="presParOf" srcId="{9B60CD78-8CFC-3040-9E79-F994B943D971}" destId="{5B451683-CE9A-3249-B7F9-F577F8F80442}" srcOrd="10" destOrd="0" presId="urn:microsoft.com/office/officeart/2005/8/layout/list1"/>
    <dgm:cxn modelId="{B8046D55-C225-AC4E-87CE-BEADF5ED2DFA}" type="presParOf" srcId="{9B60CD78-8CFC-3040-9E79-F994B943D971}" destId="{AD611869-E299-F049-990E-00500F9D8F10}" srcOrd="11" destOrd="0" presId="urn:microsoft.com/office/officeart/2005/8/layout/list1"/>
    <dgm:cxn modelId="{5F8BD771-2252-7B49-A9A4-1CECD922C1C8}" type="presParOf" srcId="{9B60CD78-8CFC-3040-9E79-F994B943D971}" destId="{7AC6869D-34E4-4E43-9AB1-F0076E7A6A96}" srcOrd="12" destOrd="0" presId="urn:microsoft.com/office/officeart/2005/8/layout/list1"/>
    <dgm:cxn modelId="{5379DE0C-4E41-084E-A923-E1B902025CDE}" type="presParOf" srcId="{7AC6869D-34E4-4E43-9AB1-F0076E7A6A96}" destId="{79D27340-D963-2B42-A288-84B1C88F8045}" srcOrd="0" destOrd="0" presId="urn:microsoft.com/office/officeart/2005/8/layout/list1"/>
    <dgm:cxn modelId="{026D2891-80CD-5642-B983-2942E657DF23}" type="presParOf" srcId="{7AC6869D-34E4-4E43-9AB1-F0076E7A6A96}" destId="{DA72BCD0-11DE-5A46-8929-9600D7E03665}" srcOrd="1" destOrd="0" presId="urn:microsoft.com/office/officeart/2005/8/layout/list1"/>
    <dgm:cxn modelId="{66FC8005-6005-1E49-8E60-5648B2D16488}" type="presParOf" srcId="{9B60CD78-8CFC-3040-9E79-F994B943D971}" destId="{5BC9AA65-104A-6549-933A-6E2B8A333BC6}" srcOrd="13" destOrd="0" presId="urn:microsoft.com/office/officeart/2005/8/layout/list1"/>
    <dgm:cxn modelId="{65749CAC-D3CB-BE43-AE15-D3DF4AB541DA}" type="presParOf" srcId="{9B60CD78-8CFC-3040-9E79-F994B943D971}" destId="{CCBA6AC8-66AA-3349-8F4E-719CCE56C719}" srcOrd="14" destOrd="0" presId="urn:microsoft.com/office/officeart/2005/8/layout/list1"/>
    <dgm:cxn modelId="{8376E684-3CF3-544F-951D-68E09FE46FE2}" type="presParOf" srcId="{9B60CD78-8CFC-3040-9E79-F994B943D971}" destId="{81705B4C-F0C8-7D4C-855C-58D6389DD9A7}" srcOrd="15" destOrd="0" presId="urn:microsoft.com/office/officeart/2005/8/layout/list1"/>
    <dgm:cxn modelId="{4C2F937C-1652-9042-B51C-95D126479E64}" type="presParOf" srcId="{9B60CD78-8CFC-3040-9E79-F994B943D971}" destId="{71889142-FF36-6340-8D8B-C1210316C8A1}" srcOrd="16" destOrd="0" presId="urn:microsoft.com/office/officeart/2005/8/layout/list1"/>
    <dgm:cxn modelId="{184D4367-8A16-A546-9829-9F7B4F25D0C3}" type="presParOf" srcId="{71889142-FF36-6340-8D8B-C1210316C8A1}" destId="{BE12FD92-BC19-2A48-A330-C96D70710A87}" srcOrd="0" destOrd="0" presId="urn:microsoft.com/office/officeart/2005/8/layout/list1"/>
    <dgm:cxn modelId="{EF38E887-95FE-D642-8E8B-8BEAC231CDBA}" type="presParOf" srcId="{71889142-FF36-6340-8D8B-C1210316C8A1}" destId="{B5AB3C5F-72D2-7449-84E2-594640E1E536}" srcOrd="1" destOrd="0" presId="urn:microsoft.com/office/officeart/2005/8/layout/list1"/>
    <dgm:cxn modelId="{EF48A78F-CDC7-1B43-AA98-42EBA331A261}" type="presParOf" srcId="{9B60CD78-8CFC-3040-9E79-F994B943D971}" destId="{1A043063-3ED4-8F40-BB0C-4DFAB68D95E7}" srcOrd="17" destOrd="0" presId="urn:microsoft.com/office/officeart/2005/8/layout/list1"/>
    <dgm:cxn modelId="{3FD16519-336B-FE49-8239-81A915CFCE87}" type="presParOf" srcId="{9B60CD78-8CFC-3040-9E79-F994B943D971}" destId="{4BE04D7B-54DF-CA40-8ABE-7E33098C55A3}"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B7811-D197-FE46-B24A-D2EE308B27C5}">
      <dsp:nvSpPr>
        <dsp:cNvPr id="0" name=""/>
        <dsp:cNvSpPr/>
      </dsp:nvSpPr>
      <dsp:spPr>
        <a:xfrm>
          <a:off x="0" y="957395"/>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873EC628-8C74-E04D-B293-4B12F0250C65}">
      <dsp:nvSpPr>
        <dsp:cNvPr id="0" name=""/>
        <dsp:cNvSpPr/>
      </dsp:nvSpPr>
      <dsp:spPr>
        <a:xfrm>
          <a:off x="78361" y="90050"/>
          <a:ext cx="4167165" cy="1118265"/>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None/>
          </a:pPr>
          <a:r>
            <a:rPr lang="en-GB" sz="1800" b="0" i="0" kern="1200"/>
            <a:t>Analyse the explosive hazards on a site being taken by a new T/PCC contingent, including the condition of the existing ammunition stocks.  </a:t>
          </a:r>
          <a:endParaRPr lang="en-GB" sz="1800" kern="1200"/>
        </a:p>
      </dsp:txBody>
      <dsp:txXfrm>
        <a:off x="132950" y="144639"/>
        <a:ext cx="4057987" cy="1009087"/>
      </dsp:txXfrm>
    </dsp:sp>
    <dsp:sp modelId="{FFD76594-F99C-AE4B-BF29-655209513A4C}">
      <dsp:nvSpPr>
        <dsp:cNvPr id="0" name=""/>
        <dsp:cNvSpPr/>
      </dsp:nvSpPr>
      <dsp:spPr>
        <a:xfrm>
          <a:off x="0" y="2082498"/>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26D186B6-7AA0-4443-82DB-41D71C3EBE5F}">
      <dsp:nvSpPr>
        <dsp:cNvPr id="0" name=""/>
        <dsp:cNvSpPr/>
      </dsp:nvSpPr>
      <dsp:spPr>
        <a:xfrm>
          <a:off x="146271" y="1461265"/>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Analyse the controls required to mitigate the explosive risk</a:t>
          </a:r>
        </a:p>
      </dsp:txBody>
      <dsp:txXfrm>
        <a:off x="188049" y="1503043"/>
        <a:ext cx="4083609" cy="772266"/>
      </dsp:txXfrm>
    </dsp:sp>
    <dsp:sp modelId="{5B451683-CE9A-3249-B7F9-F577F8F80442}">
      <dsp:nvSpPr>
        <dsp:cNvPr id="0" name=""/>
        <dsp:cNvSpPr/>
      </dsp:nvSpPr>
      <dsp:spPr>
        <a:xfrm>
          <a:off x="0" y="3207601"/>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B705EF99-5952-DA4F-875B-0930429B9D7E}">
      <dsp:nvSpPr>
        <dsp:cNvPr id="0" name=""/>
        <dsp:cNvSpPr/>
      </dsp:nvSpPr>
      <dsp:spPr>
        <a:xfrm>
          <a:off x="78361" y="2602698"/>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Analyse the safeguarding requirements for the safe storage of the new contingents’ ammunition</a:t>
          </a:r>
        </a:p>
      </dsp:txBody>
      <dsp:txXfrm>
        <a:off x="120139" y="2644476"/>
        <a:ext cx="4083609" cy="772266"/>
      </dsp:txXfrm>
    </dsp:sp>
    <dsp:sp modelId="{CCBA6AC8-66AA-3349-8F4E-719CCE56C719}">
      <dsp:nvSpPr>
        <dsp:cNvPr id="0" name=""/>
        <dsp:cNvSpPr/>
      </dsp:nvSpPr>
      <dsp:spPr>
        <a:xfrm>
          <a:off x="0" y="4332703"/>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A72BCD0-11DE-5A46-8929-9600D7E03665}">
      <dsp:nvSpPr>
        <dsp:cNvPr id="0" name=""/>
        <dsp:cNvSpPr/>
      </dsp:nvSpPr>
      <dsp:spPr>
        <a:xfrm>
          <a:off x="78361" y="3727801"/>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Evaluate the internal and external quantity distances and compile a suitable Explosive Risk Assessment. </a:t>
          </a:r>
        </a:p>
      </dsp:txBody>
      <dsp:txXfrm>
        <a:off x="120139" y="3769579"/>
        <a:ext cx="4083609" cy="772266"/>
      </dsp:txXfrm>
    </dsp:sp>
    <dsp:sp modelId="{4BE04D7B-54DF-CA40-8ABE-7E33098C55A3}">
      <dsp:nvSpPr>
        <dsp:cNvPr id="0" name=""/>
        <dsp:cNvSpPr/>
      </dsp:nvSpPr>
      <dsp:spPr>
        <a:xfrm>
          <a:off x="0" y="5457806"/>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B5AB3C5F-72D2-7449-84E2-594640E1E536}">
      <dsp:nvSpPr>
        <dsp:cNvPr id="0" name=""/>
        <dsp:cNvSpPr/>
      </dsp:nvSpPr>
      <dsp:spPr>
        <a:xfrm>
          <a:off x="146271" y="4852903"/>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Compile an explosive safety case to qualify an ammunition storage licence for an existing UN compound.</a:t>
          </a:r>
        </a:p>
      </dsp:txBody>
      <dsp:txXfrm>
        <a:off x="188049" y="4894681"/>
        <a:ext cx="4083609" cy="7722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B7811-D197-FE46-B24A-D2EE308B27C5}">
      <dsp:nvSpPr>
        <dsp:cNvPr id="0" name=""/>
        <dsp:cNvSpPr/>
      </dsp:nvSpPr>
      <dsp:spPr>
        <a:xfrm>
          <a:off x="0" y="957395"/>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873EC628-8C74-E04D-B293-4B12F0250C65}">
      <dsp:nvSpPr>
        <dsp:cNvPr id="0" name=""/>
        <dsp:cNvSpPr/>
      </dsp:nvSpPr>
      <dsp:spPr>
        <a:xfrm>
          <a:off x="78361" y="90050"/>
          <a:ext cx="4167165" cy="1118265"/>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None/>
          </a:pPr>
          <a:r>
            <a:rPr lang="en-GB" sz="1800" b="0" i="0" kern="1200"/>
            <a:t>Analyse the explosive hazards on a site being taken by a new T/PCC contingent, including the condition of the existing ammunition stocks.  </a:t>
          </a:r>
          <a:endParaRPr lang="en-GB" sz="1800" kern="1200"/>
        </a:p>
      </dsp:txBody>
      <dsp:txXfrm>
        <a:off x="132950" y="144639"/>
        <a:ext cx="4057987" cy="1009087"/>
      </dsp:txXfrm>
    </dsp:sp>
    <dsp:sp modelId="{FFD76594-F99C-AE4B-BF29-655209513A4C}">
      <dsp:nvSpPr>
        <dsp:cNvPr id="0" name=""/>
        <dsp:cNvSpPr/>
      </dsp:nvSpPr>
      <dsp:spPr>
        <a:xfrm>
          <a:off x="0" y="2082498"/>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26D186B6-7AA0-4443-82DB-41D71C3EBE5F}">
      <dsp:nvSpPr>
        <dsp:cNvPr id="0" name=""/>
        <dsp:cNvSpPr/>
      </dsp:nvSpPr>
      <dsp:spPr>
        <a:xfrm>
          <a:off x="146271" y="1461265"/>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Analyse the controls required to mitigate the explosive risk</a:t>
          </a:r>
        </a:p>
      </dsp:txBody>
      <dsp:txXfrm>
        <a:off x="188049" y="1503043"/>
        <a:ext cx="4083609" cy="772266"/>
      </dsp:txXfrm>
    </dsp:sp>
    <dsp:sp modelId="{5B451683-CE9A-3249-B7F9-F577F8F80442}">
      <dsp:nvSpPr>
        <dsp:cNvPr id="0" name=""/>
        <dsp:cNvSpPr/>
      </dsp:nvSpPr>
      <dsp:spPr>
        <a:xfrm>
          <a:off x="0" y="3207601"/>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B705EF99-5952-DA4F-875B-0930429B9D7E}">
      <dsp:nvSpPr>
        <dsp:cNvPr id="0" name=""/>
        <dsp:cNvSpPr/>
      </dsp:nvSpPr>
      <dsp:spPr>
        <a:xfrm>
          <a:off x="78361" y="2602698"/>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Analyse the safeguarding requirements for the safe storage of the new contingents’ ammunition</a:t>
          </a:r>
        </a:p>
      </dsp:txBody>
      <dsp:txXfrm>
        <a:off x="120139" y="2644476"/>
        <a:ext cx="4083609" cy="772266"/>
      </dsp:txXfrm>
    </dsp:sp>
    <dsp:sp modelId="{CCBA6AC8-66AA-3349-8F4E-719CCE56C719}">
      <dsp:nvSpPr>
        <dsp:cNvPr id="0" name=""/>
        <dsp:cNvSpPr/>
      </dsp:nvSpPr>
      <dsp:spPr>
        <a:xfrm>
          <a:off x="0" y="4332703"/>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A72BCD0-11DE-5A46-8929-9600D7E03665}">
      <dsp:nvSpPr>
        <dsp:cNvPr id="0" name=""/>
        <dsp:cNvSpPr/>
      </dsp:nvSpPr>
      <dsp:spPr>
        <a:xfrm>
          <a:off x="78361" y="3727801"/>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Evaluate the internal and external quantity distances and compile a suitable Explosive Risk Assessment. </a:t>
          </a:r>
        </a:p>
      </dsp:txBody>
      <dsp:txXfrm>
        <a:off x="120139" y="3769579"/>
        <a:ext cx="4083609" cy="772266"/>
      </dsp:txXfrm>
    </dsp:sp>
    <dsp:sp modelId="{4BE04D7B-54DF-CA40-8ABE-7E33098C55A3}">
      <dsp:nvSpPr>
        <dsp:cNvPr id="0" name=""/>
        <dsp:cNvSpPr/>
      </dsp:nvSpPr>
      <dsp:spPr>
        <a:xfrm>
          <a:off x="0" y="5457806"/>
          <a:ext cx="4506540" cy="4284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B5AB3C5F-72D2-7449-84E2-594640E1E536}">
      <dsp:nvSpPr>
        <dsp:cNvPr id="0" name=""/>
        <dsp:cNvSpPr/>
      </dsp:nvSpPr>
      <dsp:spPr>
        <a:xfrm>
          <a:off x="146271" y="4852903"/>
          <a:ext cx="4167165" cy="85582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236" tIns="0" rIns="119236"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b="0" i="0" kern="1200"/>
            <a:t>Compile an explosive safety case to qualify an ammunition storage licence for an existing UN compound.</a:t>
          </a:r>
        </a:p>
      </dsp:txBody>
      <dsp:txXfrm>
        <a:off x="188049" y="4894681"/>
        <a:ext cx="4083609" cy="77226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 name="Google Shape;6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Key Reference Documents:</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UN Manual on Ammunition Management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UN Weapons and Ammunition Management Policy (WAM)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International Ammunition Technical Guidelines (IATG)</a:t>
            </a:r>
            <a:r>
              <a:rPr lang="en-GB" dirty="0"/>
              <a:t>  </a:t>
            </a:r>
          </a:p>
          <a:p>
            <a:pPr marL="0" lvl="0" indent="0" algn="l" rtl="0">
              <a:spcBef>
                <a:spcPts val="0"/>
              </a:spcBef>
              <a:spcAft>
                <a:spcPts val="0"/>
              </a:spcAft>
              <a:buNone/>
            </a:pPr>
            <a:endParaRPr lang="en-GB" dirty="0"/>
          </a:p>
          <a:p>
            <a:pPr marL="0" lvl="0" indent="0" algn="l" rtl="0">
              <a:spcBef>
                <a:spcPts val="0"/>
              </a:spcBef>
              <a:spcAft>
                <a:spcPts val="0"/>
              </a:spcAft>
              <a:buNone/>
            </a:pPr>
            <a:r>
              <a:rPr lang="en-GB" b="1" dirty="0"/>
              <a:t>All photographs in this lesson are </a:t>
            </a:r>
            <a:r>
              <a:rPr lang="en-GB" b="1" dirty="0">
                <a:latin typeface="Arial" panose="020B0604020202020204" pitchFamily="34" charset="0"/>
                <a:cs typeface="Arial" panose="020B0604020202020204" pitchFamily="34" charset="0"/>
              </a:rPr>
              <a:t>© United Nations unless otherwise stated.</a:t>
            </a:r>
            <a:endParaRPr b="1" dirty="0"/>
          </a:p>
        </p:txBody>
      </p:sp>
      <p:sp>
        <p:nvSpPr>
          <p:cNvPr id="61" name="Google Shape;6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r>
              <a:rPr lang="en-GB" dirty="0"/>
              <a:t>Highlight main points on map for task</a:t>
            </a:r>
          </a:p>
          <a:p>
            <a:endParaRPr lang="en-AF"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endParaRPr lang="en-AF" dirty="0"/>
          </a:p>
          <a:p>
            <a:r>
              <a:rPr lang="en-US" dirty="0"/>
              <a:t>Let the participants take some time over the camp layout to </a:t>
            </a:r>
            <a:r>
              <a:rPr lang="en-US" dirty="0" err="1"/>
              <a:t>familiarise</a:t>
            </a:r>
            <a:r>
              <a:rPr lang="en-US" dirty="0"/>
              <a:t> themselves with the key locations. Make yourself available for any questions. </a:t>
            </a:r>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2997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r>
              <a:rPr lang="en-GB" dirty="0"/>
              <a:t>Highlight main points on map for task</a:t>
            </a:r>
          </a:p>
          <a:p>
            <a:endParaRPr lang="en-AF"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a:cs typeface="Calibri"/>
                <a:sym typeface="Calibri"/>
              </a:rPr>
              <a:t>Point out where this map area is located on the main XALKAA map so that the participants are correctly orientated. </a:t>
            </a:r>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7432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r>
              <a:rPr lang="en-US" dirty="0"/>
              <a:t>The slide shows the organogram of a standard UN </a:t>
            </a:r>
            <a:r>
              <a:rPr lang="en-US" dirty="0" err="1"/>
              <a:t>Motorised</a:t>
            </a:r>
            <a:r>
              <a:rPr lang="en-US" dirty="0"/>
              <a:t> Infantry Battalion. </a:t>
            </a:r>
            <a:endParaRPr lang="en-AF" dirty="0"/>
          </a:p>
          <a:p>
            <a:endParaRPr lang="en-AF"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endParaRPr lang="en-AF"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This organogram will show participants the chain of command and the structural layout of the battalion.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It will help the participants to identify specific requirements in the STX.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Should participants require more information on this they can reference the UN Infantry Battalion Handbook.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dirty="0">
              <a:solidFill>
                <a:schemeClr val="dk1"/>
              </a:solidFill>
              <a:latin typeface="Calibri"/>
              <a:ea typeface="Calibri"/>
              <a:cs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Where participants are not up to date on the military unit symbols point them toward the NATO military symbology.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dirty="0">
              <a:solidFill>
                <a:schemeClr val="dk1"/>
              </a:solidFill>
              <a:latin typeface="Calibri"/>
              <a:ea typeface="Calibri"/>
              <a:cs typeface="Calibri"/>
              <a:sym typeface="Calibri"/>
            </a:endParaRPr>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5526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- 235 min</a:t>
            </a:r>
            <a:r>
              <a:rPr lang="en-GB" sz="1200" b="1" dirty="0">
                <a:solidFill>
                  <a:schemeClr val="dk1"/>
                </a:solidFill>
                <a:latin typeface="Calibri"/>
                <a:ea typeface="Calibri"/>
                <a:cs typeface="Calibri"/>
                <a:sym typeface="Calibri"/>
              </a:rPr>
              <a:t>):</a:t>
            </a:r>
            <a:endParaRPr lang="en-GB"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1 (Time allocation 10 mins) – Group Setup</a:t>
            </a:r>
            <a:r>
              <a:rPr lang="en-GB" dirty="0"/>
              <a:t> </a:t>
            </a:r>
          </a:p>
          <a:p>
            <a:endParaRPr lang="en-GB" dirty="0"/>
          </a:p>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Ask participants to organise themselves into a team that looks into the different areas required under this scenario </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(e.g. Review of new Camp location, current siting of FSA within the camp, internal layout of the FSA, Review of contingent Ammunition Stocks, development of the Explosive Risk Assessment and Explosive licence)</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Concurrent activity should be encouraged.</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Ask participants to organise their time so they will be ready to backbrief by the given deadline.</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solidFill>
                  <a:schemeClr val="dk1"/>
                </a:solidFill>
                <a:latin typeface="Calibri"/>
                <a:ea typeface="Calibri"/>
                <a:cs typeface="Calibri"/>
                <a:sym typeface="Calibri"/>
              </a:rPr>
              <a:t>Remind participants of additional resources participants can use during the exercise (</a:t>
            </a:r>
            <a:r>
              <a:rPr lang="en-GB" sz="1200" dirty="0" err="1">
                <a:solidFill>
                  <a:schemeClr val="dk1"/>
                </a:solidFill>
                <a:latin typeface="Calibri"/>
                <a:ea typeface="Calibri"/>
                <a:cs typeface="Calibri"/>
                <a:sym typeface="Calibri"/>
              </a:rPr>
              <a:t>eg.</a:t>
            </a:r>
            <a:r>
              <a:rPr lang="en-GB" sz="1200" dirty="0">
                <a:solidFill>
                  <a:schemeClr val="dk1"/>
                </a:solidFill>
                <a:latin typeface="Calibri"/>
                <a:ea typeface="Calibri"/>
                <a:cs typeface="Calibri"/>
                <a:sym typeface="Calibri"/>
              </a:rPr>
              <a:t> Lesson </a:t>
            </a:r>
            <a:r>
              <a:rPr lang="en-GB" dirty="0"/>
              <a:t>handouts,</a:t>
            </a:r>
            <a:r>
              <a:rPr lang="en-GB" sz="1200" dirty="0">
                <a:solidFill>
                  <a:schemeClr val="dk1"/>
                </a:solidFill>
                <a:latin typeface="Calibri"/>
                <a:ea typeface="Calibri"/>
                <a:cs typeface="Calibri"/>
                <a:sym typeface="Calibri"/>
              </a:rPr>
              <a:t> CARANA reference documents, previous course sessions and the UN Manual on Ammunition Management.)</a:t>
            </a:r>
            <a:endParaRPr lang="en-GB" sz="1200" dirty="0">
              <a:solidFill>
                <a:schemeClr val="dk1"/>
              </a:solidFill>
              <a:latin typeface="Calibri"/>
              <a:ea typeface="Calibri"/>
              <a:cs typeface="Calibri"/>
            </a:endParaRPr>
          </a:p>
        </p:txBody>
      </p:sp>
      <p:sp>
        <p:nvSpPr>
          <p:cNvPr id="137" name="Google Shape;13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Stage 2 (Time allocation 195 mins) – Group Work</a:t>
            </a:r>
            <a:r>
              <a:rPr lang="en-GB" b="1" dirty="0"/>
              <a:t> </a:t>
            </a:r>
          </a:p>
          <a:p>
            <a:pPr marL="0" lvl="0" indent="0" algn="l" rtl="0">
              <a:spcBef>
                <a:spcPts val="0"/>
              </a:spcBef>
              <a:spcAft>
                <a:spcPts val="0"/>
              </a:spcAft>
              <a:buNone/>
            </a:pP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1" dirty="0">
                <a:solidFill>
                  <a:schemeClr val="dk1"/>
                </a:solidFill>
                <a:latin typeface="Calibri"/>
                <a:ea typeface="Calibri"/>
                <a:cs typeface="Calibri"/>
                <a:sym typeface="Calibri"/>
              </a:rPr>
              <a:t>participants to work in their groups to complete the exercise.</a:t>
            </a:r>
          </a:p>
          <a:p>
            <a:endParaRPr lang="en-GB" dirty="0"/>
          </a:p>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 to circulate between groups to support their work. </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Encourage participants to refer back to Lesson handout(s), CARANA reference documents, previous course sessions and the UN Manual on Ammunition Management.</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Give regular time reminders.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43" name="Google Shape;14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Stage 3 (Time allocation 30 mins) – participant Back Briefs</a:t>
            </a:r>
            <a:endParaRPr lang="en-GB" b="1" dirty="0"/>
          </a:p>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dirty="0"/>
              <a:t>Participants</a:t>
            </a:r>
            <a:r>
              <a:rPr lang="en-GB" sz="1200" dirty="0">
                <a:solidFill>
                  <a:schemeClr val="dk1"/>
                </a:solidFill>
                <a:latin typeface="Calibri"/>
                <a:ea typeface="Calibri"/>
                <a:cs typeface="Calibri"/>
                <a:sym typeface="Calibri"/>
              </a:rPr>
              <a:t> to back brief to their syndicate instructors on the deliverables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Syndicate group to be given 20 minutes for the backbrief, and 10 minutes for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dirty="0"/>
          </a:p>
        </p:txBody>
      </p:sp>
      <p:sp>
        <p:nvSpPr>
          <p:cNvPr id="149" name="Google Shape;14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none" strike="noStrike" cap="none" dirty="0">
                <a:solidFill>
                  <a:schemeClr val="dk1"/>
                </a:solidFill>
                <a:effectLst/>
                <a:latin typeface="Calibri"/>
                <a:ea typeface="Calibri"/>
                <a:cs typeface="Calibri"/>
                <a:sym typeface="Calibri"/>
              </a:rPr>
              <a:t>Phase 3. Consolidation (Time allocation - 10 min)</a:t>
            </a:r>
            <a:r>
              <a:rPr lang="en-GB"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a:t>
            </a:r>
          </a:p>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GB" sz="1200" b="0" i="0" u="none" strike="noStrike" cap="none" dirty="0">
                <a:solidFill>
                  <a:schemeClr val="dk1"/>
                </a:solidFill>
                <a:effectLst/>
                <a:latin typeface="Calibri"/>
                <a:ea typeface="Calibri"/>
                <a:cs typeface="Calibri"/>
                <a:sym typeface="Calibri"/>
              </a:rPr>
              <a:t>​</a:t>
            </a:r>
          </a:p>
          <a:p>
            <a:pPr rtl="0" fontAlgn="base"/>
            <a:r>
              <a:rPr lang="en-GB" sz="1200" b="1" i="0" u="none" strike="noStrike" cap="none" dirty="0">
                <a:solidFill>
                  <a:schemeClr val="dk1"/>
                </a:solidFill>
                <a:effectLst/>
                <a:latin typeface="Calibri"/>
                <a:ea typeface="Calibri"/>
                <a:cs typeface="Calibri"/>
                <a:sym typeface="Calibri"/>
              </a:rPr>
              <a:t>Recap Key Learning Points</a:t>
            </a:r>
            <a:r>
              <a:rPr lang="en-GB"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a:t>
            </a:r>
          </a:p>
          <a:p>
            <a:pPr rtl="0" fontAlgn="base"/>
            <a:r>
              <a:rPr lang="en-GB" u="sng" dirty="0"/>
              <a:t>Participant</a:t>
            </a:r>
            <a:r>
              <a:rPr lang="en-GB" sz="1200" b="0" i="0" u="sng" strike="noStrike" cap="none" dirty="0">
                <a:solidFill>
                  <a:schemeClr val="dk1"/>
                </a:solidFill>
                <a:effectLst/>
                <a:latin typeface="Calibri"/>
                <a:ea typeface="Calibri"/>
                <a:cs typeface="Calibri"/>
                <a:sym typeface="Calibri"/>
              </a:rPr>
              <a:t> activity</a:t>
            </a:r>
            <a:r>
              <a:rPr lang="en-GB"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Give participants opportunity to ask any questions​</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lang="en-GB" dirty="0"/>
          </a:p>
          <a:p>
            <a:pPr marL="457200" lvl="1" indent="0" algn="l">
              <a:spcBef>
                <a:spcPts val="0"/>
              </a:spcBef>
              <a:spcAft>
                <a:spcPts val="0"/>
              </a:spcAft>
              <a:buNone/>
            </a:pPr>
            <a:r>
              <a:rPr lang="en-GB" dirty="0">
                <a:sym typeface="Calibri"/>
              </a:rPr>
              <a:t>2.4.1.1 Analyse the explosive hazards on a site when taking over a T/PCC compound</a:t>
            </a:r>
            <a:endParaRPr lang="en-GB" dirty="0"/>
          </a:p>
          <a:p>
            <a:pPr marL="457200" lvl="1" indent="0" algn="l">
              <a:spcBef>
                <a:spcPts val="0"/>
              </a:spcBef>
              <a:spcAft>
                <a:spcPts val="0"/>
              </a:spcAft>
              <a:buNone/>
            </a:pPr>
            <a:r>
              <a:rPr lang="en-GB" dirty="0">
                <a:sym typeface="Calibri"/>
              </a:rPr>
              <a:t>2.4.1.2 Analyse the condition of existing ammunition stocks</a:t>
            </a:r>
            <a:endParaRPr lang="en-GB" dirty="0"/>
          </a:p>
          <a:p>
            <a:pPr marL="457200" lvl="1" indent="0" algn="l">
              <a:spcBef>
                <a:spcPts val="0"/>
              </a:spcBef>
              <a:spcAft>
                <a:spcPts val="0"/>
              </a:spcAft>
              <a:buNone/>
            </a:pPr>
            <a:r>
              <a:rPr lang="en-GB" dirty="0">
                <a:sym typeface="Calibri"/>
              </a:rPr>
              <a:t>2.4.1.3 Analyse the controls required to mitigate the explosive risk</a:t>
            </a:r>
            <a:endParaRPr lang="en-GB" dirty="0"/>
          </a:p>
          <a:p>
            <a:pPr marL="457200" lvl="1" indent="0" algn="l">
              <a:spcBef>
                <a:spcPts val="0"/>
              </a:spcBef>
              <a:spcAft>
                <a:spcPts val="0"/>
              </a:spcAft>
              <a:buNone/>
            </a:pPr>
            <a:r>
              <a:rPr lang="en-GB" dirty="0">
                <a:sym typeface="Calibri"/>
              </a:rPr>
              <a:t>2.4.1.4 Analyse all safeguarding requirements for the safe storage of a UN T/PCC contingents’ ammunition</a:t>
            </a:r>
            <a:endParaRPr lang="en-GB" dirty="0"/>
          </a:p>
          <a:p>
            <a:pPr marL="457200" lvl="1" indent="0" algn="l">
              <a:spcBef>
                <a:spcPts val="0"/>
              </a:spcBef>
              <a:spcAft>
                <a:spcPts val="0"/>
              </a:spcAft>
              <a:buNone/>
            </a:pPr>
            <a:r>
              <a:rPr lang="en-GB" dirty="0">
                <a:sym typeface="Calibri"/>
              </a:rPr>
              <a:t>2.4.1.5 Evaluate the internal and external quantity distances relevant to an existing UN compound</a:t>
            </a:r>
            <a:endParaRPr lang="en-GB" dirty="0"/>
          </a:p>
          <a:p>
            <a:pPr marL="457200" lvl="1" indent="0"/>
            <a:r>
              <a:rPr lang="en-GB" dirty="0">
                <a:sym typeface="Calibri"/>
              </a:rPr>
              <a:t>2.4.1.6 Compile a suitable explosive risk assessment for ammunition management in </a:t>
            </a:r>
            <a:r>
              <a:rPr lang="en-GB" dirty="0"/>
              <a:t>temporary </a:t>
            </a:r>
            <a:r>
              <a:rPr lang="en-GB" dirty="0">
                <a:sym typeface="Calibri"/>
              </a:rPr>
              <a:t>storage on a UN peacekeeping operation</a:t>
            </a:r>
            <a:endParaRPr lang="en-GB" dirty="0"/>
          </a:p>
          <a:p>
            <a:pPr marL="457200" lvl="1" indent="0" algn="l">
              <a:spcBef>
                <a:spcPts val="0"/>
              </a:spcBef>
              <a:spcAft>
                <a:spcPts val="0"/>
              </a:spcAft>
              <a:buNone/>
            </a:pPr>
            <a:r>
              <a:rPr lang="en-GB" dirty="0">
                <a:sym typeface="Calibri"/>
              </a:rPr>
              <a:t>2.4.1.7 Compile an explosive safety case to qualify an ammunition storage licence for a </a:t>
            </a:r>
            <a:r>
              <a:rPr lang="en-GB" dirty="0"/>
              <a:t>temporary</a:t>
            </a:r>
            <a:r>
              <a:rPr lang="en-GB" dirty="0">
                <a:sym typeface="Calibri"/>
              </a:rPr>
              <a:t> storage area</a:t>
            </a:r>
            <a:endParaRPr dirty="0"/>
          </a:p>
        </p:txBody>
      </p:sp>
      <p:sp>
        <p:nvSpPr>
          <p:cNvPr id="75" name="Google Shape;7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2115888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sz="1200" b="1" i="0" u="none"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Look ahead to the next lesson of the course:</a:t>
            </a:r>
            <a:endParaRPr/>
          </a:p>
          <a:p>
            <a:pPr marL="0" lvl="0" indent="0" algn="l" rtl="0">
              <a:lnSpc>
                <a:spcPct val="90000"/>
              </a:lnSpc>
              <a:spcBef>
                <a:spcPts val="0"/>
              </a:spcBef>
              <a:spcAft>
                <a:spcPts val="0"/>
              </a:spcAft>
              <a:buClr>
                <a:schemeClr val="lt1"/>
              </a:buClr>
              <a:buSzPts val="3000"/>
              <a:buNone/>
            </a:pPr>
            <a:r>
              <a:rPr lang="en-GB">
                <a:highlight>
                  <a:srgbClr val="FFFF00"/>
                </a:highlight>
              </a:rPr>
              <a:t>	CPX Ammunition Management and Storage Exercise</a:t>
            </a:r>
          </a:p>
        </p:txBody>
      </p:sp>
      <p:sp>
        <p:nvSpPr>
          <p:cNvPr id="183" name="Google Shape;18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US" sz="1200" b="0" i="0" u="none" strike="noStrike" cap="none" dirty="0">
                <a:solidFill>
                  <a:schemeClr val="dk1"/>
                </a:solidFill>
                <a:effectLst/>
                <a:latin typeface="Calibri"/>
                <a:ea typeface="Calibri"/>
                <a:cs typeface="Calibri"/>
                <a:sym typeface="Calibri"/>
              </a:rPr>
              <a:t>​</a:t>
            </a:r>
          </a:p>
          <a:p>
            <a:pPr rtl="0" fontAlgn="base"/>
            <a:r>
              <a:rPr lang="en-GB" sz="1200" b="1" i="0" u="none" strike="noStrike" cap="none" dirty="0">
                <a:solidFill>
                  <a:schemeClr val="dk1"/>
                </a:solidFill>
                <a:effectLst/>
                <a:latin typeface="Calibri"/>
                <a:ea typeface="Calibri"/>
                <a:cs typeface="Calibri"/>
                <a:sym typeface="Calibri"/>
              </a:rPr>
              <a:t>Phase 1. Introduction - Introduce the objectives of the lesson.</a:t>
            </a:r>
            <a:r>
              <a:rPr lang="en-GB"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(Enabling Objective: 2.4.1 Compile an explosive safety case to qualify an ammunition storage licence for an existing UN compound.)</a:t>
            </a:r>
            <a:r>
              <a:rPr lang="en-US"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a:t>
            </a:r>
          </a:p>
          <a:p>
            <a:pPr rtl="0" fontAlgn="base"/>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By the end of this training session the participant will Compile an explosive safety case to qualify an ammunition storage licence for an existing UN compound. </a:t>
            </a:r>
            <a:r>
              <a:rPr lang="en-US" sz="1200" b="0" i="0" u="none" strike="noStrike" cap="none" dirty="0">
                <a:solidFill>
                  <a:schemeClr val="dk1"/>
                </a:solidFill>
                <a:effectLst/>
                <a:latin typeface="Calibri"/>
                <a:ea typeface="Calibri"/>
                <a:cs typeface="Calibri"/>
                <a:sym typeface="Calibri"/>
              </a:rPr>
              <a:t>​</a:t>
            </a:r>
          </a:p>
        </p:txBody>
      </p:sp>
      <p:sp>
        <p:nvSpPr>
          <p:cNvPr id="68" name="Google Shape;6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a:solidFill>
                  <a:schemeClr val="dk1"/>
                </a:solidFill>
                <a:effectLst/>
                <a:latin typeface="Calibri"/>
                <a:ea typeface="Calibri"/>
                <a:cs typeface="Calibri"/>
                <a:sym typeface="Calibri"/>
              </a:rPr>
              <a:t>Main idea/objective for slide:</a:t>
            </a:r>
            <a:r>
              <a:rPr lang="en-GB" sz="1200" b="0" i="0" u="none" strike="noStrike" cap="none">
                <a:solidFill>
                  <a:schemeClr val="dk1"/>
                </a:solidFill>
                <a:effectLst/>
                <a:latin typeface="Calibri"/>
                <a:ea typeface="Calibri"/>
                <a:cs typeface="Calibri"/>
                <a:sym typeface="Calibri"/>
              </a:rPr>
              <a:t>​</a:t>
            </a:r>
          </a:p>
          <a:p>
            <a:pPr rtl="0" fontAlgn="base"/>
            <a:r>
              <a:rPr lang="en-GB" sz="1200" b="1" i="0" u="none" strike="noStrike" cap="none">
                <a:solidFill>
                  <a:schemeClr val="dk1"/>
                </a:solidFill>
                <a:effectLst/>
                <a:latin typeface="Calibri"/>
                <a:ea typeface="Calibri"/>
                <a:cs typeface="Calibri"/>
                <a:sym typeface="Calibri"/>
              </a:rPr>
              <a:t>Introduce the Key Learning Points</a:t>
            </a:r>
            <a:r>
              <a:rPr lang="en-GB" sz="1200" b="0" i="0" u="none" strike="noStrike" cap="none">
                <a:solidFill>
                  <a:schemeClr val="dk1"/>
                </a:solidFill>
                <a:effectLst/>
                <a:latin typeface="Calibri"/>
                <a:ea typeface="Calibri"/>
                <a:cs typeface="Calibri"/>
                <a:sym typeface="Calibri"/>
              </a:rPr>
              <a:t>​</a:t>
            </a:r>
          </a:p>
          <a:p>
            <a:pPr rtl="0" fontAlgn="base"/>
            <a:r>
              <a:rPr lang="en-GB" sz="1200" b="0" i="0" u="none" strike="noStrike" cap="none">
                <a:solidFill>
                  <a:schemeClr val="dk1"/>
                </a:solidFill>
                <a:effectLst/>
                <a:latin typeface="Calibri"/>
                <a:ea typeface="Calibri"/>
                <a:cs typeface="Calibri"/>
                <a:sym typeface="Calibri"/>
              </a:rPr>
              <a:t>​</a:t>
            </a:r>
          </a:p>
          <a:p>
            <a:pPr rtl="0" fontAlgn="base"/>
            <a:r>
              <a:rPr lang="en-GB" sz="1200" b="0" i="0" u="sng" strike="noStrike" cap="none">
                <a:solidFill>
                  <a:schemeClr val="dk1"/>
                </a:solidFill>
                <a:effectLst/>
                <a:latin typeface="Calibri"/>
                <a:ea typeface="Calibri"/>
                <a:cs typeface="Calibri"/>
                <a:sym typeface="Calibri"/>
              </a:rPr>
              <a:t>What the instructor should cover (in addition to slide content)</a:t>
            </a:r>
            <a:r>
              <a:rPr lang="en-GB"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endParaRPr lang="en-GB"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Key Learning Points</a:t>
            </a:r>
            <a:endParaRPr lang="en-GB"/>
          </a:p>
          <a:p>
            <a:pPr marL="457200" lvl="1" indent="0" algn="l" rtl="0">
              <a:spcBef>
                <a:spcPts val="0"/>
              </a:spcBef>
              <a:spcAft>
                <a:spcPts val="0"/>
              </a:spcAft>
              <a:buNone/>
            </a:pPr>
            <a:r>
              <a:rPr lang="en-GB" sz="1200">
                <a:solidFill>
                  <a:schemeClr val="dk1"/>
                </a:solidFill>
                <a:latin typeface="Calibri"/>
                <a:ea typeface="Calibri"/>
                <a:cs typeface="Calibri"/>
                <a:sym typeface="Calibri"/>
              </a:rPr>
              <a:t>2.4.1.1 Analyse the explosive hazards on a site when taking over a T/PCC compound</a:t>
            </a:r>
          </a:p>
          <a:p>
            <a:pPr marL="457200" lvl="1" indent="0" algn="l" rtl="0">
              <a:spcBef>
                <a:spcPts val="0"/>
              </a:spcBef>
              <a:spcAft>
                <a:spcPts val="0"/>
              </a:spcAft>
              <a:buNone/>
            </a:pPr>
            <a:r>
              <a:rPr lang="en-GB" sz="1200">
                <a:solidFill>
                  <a:schemeClr val="dk1"/>
                </a:solidFill>
                <a:latin typeface="Calibri"/>
                <a:ea typeface="Calibri"/>
                <a:cs typeface="Calibri"/>
                <a:sym typeface="Calibri"/>
              </a:rPr>
              <a:t>2.4.1.2 Analyse the condition of existing ammunition stocks</a:t>
            </a:r>
          </a:p>
          <a:p>
            <a:pPr marL="457200" lvl="1" indent="0" algn="l" rtl="0">
              <a:spcBef>
                <a:spcPts val="0"/>
              </a:spcBef>
              <a:spcAft>
                <a:spcPts val="0"/>
              </a:spcAft>
              <a:buNone/>
            </a:pPr>
            <a:r>
              <a:rPr lang="en-GB" sz="1200">
                <a:solidFill>
                  <a:schemeClr val="dk1"/>
                </a:solidFill>
                <a:latin typeface="Calibri"/>
                <a:ea typeface="Calibri"/>
                <a:cs typeface="Calibri"/>
                <a:sym typeface="Calibri"/>
              </a:rPr>
              <a:t>2.4.1.3 Analyse the controls required to mitigate the explosive risk</a:t>
            </a:r>
          </a:p>
          <a:p>
            <a:pPr marL="457200" lvl="1" indent="0" algn="l" rtl="0">
              <a:spcBef>
                <a:spcPts val="0"/>
              </a:spcBef>
              <a:spcAft>
                <a:spcPts val="0"/>
              </a:spcAft>
              <a:buNone/>
            </a:pPr>
            <a:r>
              <a:rPr lang="en-GB" sz="1200">
                <a:solidFill>
                  <a:schemeClr val="dk1"/>
                </a:solidFill>
                <a:latin typeface="Calibri"/>
                <a:ea typeface="Calibri"/>
                <a:cs typeface="Calibri"/>
                <a:sym typeface="Calibri"/>
              </a:rPr>
              <a:t>2.4.1.4 Analyse all safeguarding requirements for the safe storage of a UN T/PCC contingents’ ammunition</a:t>
            </a:r>
          </a:p>
          <a:p>
            <a:pPr marL="457200" lvl="1" indent="0" algn="l" rtl="0">
              <a:spcBef>
                <a:spcPts val="0"/>
              </a:spcBef>
              <a:spcAft>
                <a:spcPts val="0"/>
              </a:spcAft>
              <a:buNone/>
            </a:pPr>
            <a:r>
              <a:rPr lang="en-GB" sz="1200">
                <a:solidFill>
                  <a:schemeClr val="dk1"/>
                </a:solidFill>
                <a:latin typeface="Calibri"/>
                <a:ea typeface="Calibri"/>
                <a:cs typeface="Calibri"/>
                <a:sym typeface="Calibri"/>
              </a:rPr>
              <a:t>2.4.1.5 Evaluate the internal and external quantity distances relevant to an existing UN compound</a:t>
            </a:r>
          </a:p>
          <a:p>
            <a:pPr marL="457200" lvl="1" indent="0"/>
            <a:r>
              <a:rPr lang="en-GB" sz="1200">
                <a:solidFill>
                  <a:schemeClr val="dk1"/>
                </a:solidFill>
                <a:latin typeface="Calibri"/>
                <a:ea typeface="Calibri"/>
                <a:cs typeface="Calibri"/>
                <a:sym typeface="Calibri"/>
              </a:rPr>
              <a:t>2.4.1.6 Compile a suitable explosive risk assessment for ammunition management in </a:t>
            </a:r>
            <a:r>
              <a:rPr lang="en-GB"/>
              <a:t>temporary storage</a:t>
            </a:r>
            <a:r>
              <a:rPr lang="en-GB" sz="1200">
                <a:solidFill>
                  <a:schemeClr val="dk1"/>
                </a:solidFill>
                <a:latin typeface="Calibri"/>
                <a:ea typeface="Calibri"/>
                <a:cs typeface="Calibri"/>
                <a:sym typeface="Calibri"/>
              </a:rPr>
              <a:t> on a UN peacekeeping operation</a:t>
            </a:r>
          </a:p>
          <a:p>
            <a:pPr marL="457200" lvl="1" indent="0"/>
            <a:r>
              <a:rPr lang="en-GB" sz="1200">
                <a:solidFill>
                  <a:schemeClr val="dk1"/>
                </a:solidFill>
                <a:latin typeface="Calibri"/>
                <a:ea typeface="Calibri"/>
                <a:cs typeface="Calibri"/>
                <a:sym typeface="Calibri"/>
              </a:rPr>
              <a:t>2.4.1.7 Compile an explosive safety case to qualify an ammunition storage licence for a </a:t>
            </a:r>
            <a:r>
              <a:rPr lang="en-GB"/>
              <a:t>temporary </a:t>
            </a:r>
            <a:r>
              <a:rPr lang="en-GB" sz="1200">
                <a:solidFill>
                  <a:schemeClr val="dk1"/>
                </a:solidFill>
                <a:latin typeface="Calibri"/>
                <a:ea typeface="Calibri"/>
                <a:cs typeface="Calibri"/>
                <a:sym typeface="Calibri"/>
              </a:rPr>
              <a:t>storage area</a:t>
            </a:r>
            <a:endParaRPr sz="1200">
              <a:solidFill>
                <a:schemeClr val="dk1"/>
              </a:solidFill>
              <a:latin typeface="Calibri"/>
              <a:ea typeface="Calibri"/>
              <a:cs typeface="Calibri"/>
              <a:sym typeface="Calibri"/>
            </a:endParaRPr>
          </a:p>
        </p:txBody>
      </p:sp>
      <p:sp>
        <p:nvSpPr>
          <p:cNvPr id="75" name="Google Shape;7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1. Introduction (</a:t>
            </a:r>
            <a:r>
              <a:rPr lang="en-GB" sz="1200">
                <a:solidFill>
                  <a:schemeClr val="dk1"/>
                </a:solidFill>
                <a:latin typeface="Calibri"/>
                <a:ea typeface="Calibri"/>
                <a:cs typeface="Calibri"/>
                <a:sym typeface="Calibri"/>
              </a:rPr>
              <a:t>Time allocation - 20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103" name="Google Shape;10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Arial"/>
                <a:sym typeface="Calibri"/>
              </a:rPr>
              <a:t>Main idea/objective for slide:</a:t>
            </a:r>
          </a:p>
          <a:p>
            <a:r>
              <a:rPr lang="en-GB" sz="1200" b="1" i="0" kern="1200" dirty="0">
                <a:solidFill>
                  <a:schemeClr val="tx1"/>
                </a:solidFill>
                <a:effectLst/>
                <a:latin typeface="+mn-lt"/>
                <a:ea typeface="+mn-ea"/>
                <a:cs typeface="+mn-cs"/>
              </a:rPr>
              <a:t>Introduce task</a:t>
            </a:r>
            <a:endParaRPr lang="en-GB" sz="1200" b="1" i="0" kern="1200" dirty="0">
              <a:solidFill>
                <a:schemeClr val="tx1"/>
              </a:solidFill>
              <a:effectLst/>
              <a:latin typeface="+mn-lt"/>
              <a:ea typeface="+mn-ea"/>
              <a:cs typeface="Arial"/>
            </a:endParaRPr>
          </a:p>
          <a:p>
            <a:pPr marL="0" lvl="0" indent="0" algn="l" rtl="0">
              <a:spcBef>
                <a:spcPts val="0"/>
              </a:spcBef>
              <a:spcAft>
                <a:spcPts val="0"/>
              </a:spcAft>
              <a:buNone/>
            </a:pPr>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Arial"/>
                <a:sym typeface="Calibri"/>
              </a:rPr>
              <a:t>References/further reading</a:t>
            </a:r>
            <a:endParaRPr lang="en-GB" sz="1200" b="0" i="0" u="sng" strike="noStrike" cap="none" dirty="0">
              <a:solidFill>
                <a:schemeClr val="dk1"/>
              </a:solidFill>
              <a:effectLst/>
              <a:latin typeface="+mn-lt"/>
              <a:ea typeface="Calibri"/>
              <a:cs typeface="Arial"/>
            </a:endParaRPr>
          </a:p>
          <a:p>
            <a:pPr marL="171450" indent="-171450">
              <a:buClrTx/>
              <a:buSzTx/>
              <a:buFont typeface="Arial" panose="020B0604020202020204" pitchFamily="34" charset="0"/>
              <a:buChar char="•"/>
              <a:defRPr/>
            </a:pPr>
            <a:r>
              <a:rPr lang="en-GB" kern="1200" dirty="0">
                <a:solidFill>
                  <a:schemeClr val="tx1"/>
                </a:solidFill>
              </a:rPr>
              <a:t>"WAMUNPOC L16 Facilitator Exercise Briefing Material" (</a:t>
            </a:r>
            <a:r>
              <a:rPr lang="en-GB" b="0" i="0" kern="1200" dirty="0" err="1">
                <a:solidFill>
                  <a:schemeClr val="tx1"/>
                </a:solidFill>
                <a:effectLst/>
              </a:rPr>
              <a:t>STX</a:t>
            </a:r>
            <a:r>
              <a:rPr lang="en-GB" kern="1200" dirty="0" err="1">
                <a:solidFill>
                  <a:schemeClr val="tx1"/>
                </a:solidFill>
              </a:rPr>
              <a:t>_</a:t>
            </a:r>
            <a:r>
              <a:rPr lang="en-GB" b="0" i="0" kern="1200" dirty="0" err="1">
                <a:solidFill>
                  <a:schemeClr val="tx1"/>
                </a:solidFill>
                <a:effectLst/>
              </a:rPr>
              <a:t>Narrative</a:t>
            </a:r>
            <a:r>
              <a:rPr lang="en-GB" kern="1200" dirty="0" err="1">
                <a:solidFill>
                  <a:schemeClr val="tx1"/>
                </a:solidFill>
              </a:rPr>
              <a:t>_</a:t>
            </a:r>
            <a:r>
              <a:rPr lang="en-GB" b="0" i="0" kern="1200" dirty="0" err="1">
                <a:solidFill>
                  <a:schemeClr val="tx1"/>
                </a:solidFill>
                <a:effectLst/>
              </a:rPr>
              <a:t>Ammunition</a:t>
            </a:r>
            <a:r>
              <a:rPr lang="en-GB" kern="1200" dirty="0">
                <a:solidFill>
                  <a:schemeClr val="tx1"/>
                </a:solidFill>
              </a:rPr>
              <a:t> Relocation Exercise_)</a:t>
            </a:r>
            <a:r>
              <a:rPr lang="en-GB" kern="1200" dirty="0">
                <a:solidFill>
                  <a:schemeClr val="tx1"/>
                </a:solidFill>
                <a:latin typeface="+mn-lt"/>
                <a:ea typeface="+mn-ea"/>
                <a:cs typeface="+mn-cs"/>
              </a:rPr>
              <a:t> </a:t>
            </a:r>
            <a:endParaRPr lang="en-GB" sz="1200" b="0" i="0" kern="1200" dirty="0">
              <a:solidFill>
                <a:schemeClr val="tx1"/>
              </a:solidFill>
              <a:effectLst/>
              <a:latin typeface="+mn-lt"/>
              <a:ea typeface="+mn-ea"/>
              <a:cs typeface="Arial"/>
            </a:endParaRPr>
          </a:p>
          <a:p>
            <a:pPr marL="0" lvl="0" indent="0" algn="l" rtl="0">
              <a:spcBef>
                <a:spcPts val="0"/>
              </a:spcBef>
              <a:spcAft>
                <a:spcPts val="0"/>
              </a:spcAft>
              <a:buNone/>
            </a:pPr>
            <a:endParaRPr lang="en-GB" sz="1200" b="0" i="0" u="sng" strike="noStrike" cap="none">
              <a:solidFill>
                <a:schemeClr val="dk1"/>
              </a:solidFill>
              <a:effectLst/>
              <a:latin typeface="+mn-lt"/>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a:t>
            </a:fld>
            <a:endParaRPr lang="en-IE"/>
          </a:p>
        </p:txBody>
      </p:sp>
    </p:spTree>
    <p:extLst>
      <p:ext uri="{BB962C8B-B14F-4D97-AF65-F5344CB8AC3E}">
        <p14:creationId xmlns:p14="http://schemas.microsoft.com/office/powerpoint/2010/main" val="895016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Arial"/>
                <a:sym typeface="Calibri"/>
              </a:rPr>
              <a:t>Main idea/objective for slide:</a:t>
            </a:r>
          </a:p>
          <a:p>
            <a:r>
              <a:rPr lang="en-GB" sz="1200" b="1" i="0" kern="1200" dirty="0">
                <a:solidFill>
                  <a:schemeClr val="tx1"/>
                </a:solidFill>
                <a:effectLst/>
                <a:latin typeface="+mn-lt"/>
                <a:ea typeface="+mn-ea"/>
                <a:cs typeface="+mn-cs"/>
              </a:rPr>
              <a:t>Introduce task</a:t>
            </a:r>
            <a:endParaRPr lang="en-GB" sz="1200" b="1" i="0" kern="1200" dirty="0">
              <a:solidFill>
                <a:schemeClr val="tx1"/>
              </a:solidFill>
              <a:effectLst/>
              <a:latin typeface="+mn-lt"/>
              <a:ea typeface="+mn-ea"/>
              <a:cs typeface="Arial"/>
            </a:endParaRPr>
          </a:p>
          <a:p>
            <a:endParaRPr lang="en-GB" sz="1200" b="0" i="0" u="none" strike="noStrike" cap="none">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endParaRPr lang="en-GB" sz="1200" b="0" i="0" u="sng" strike="noStrike" cap="none" dirty="0">
              <a:solidFill>
                <a:schemeClr val="dk1"/>
              </a:solidFill>
              <a:effectLst/>
              <a:latin typeface="Calibri"/>
              <a:ea typeface="Calibri"/>
              <a:cs typeface="Calibri"/>
            </a:endParaRPr>
          </a:p>
          <a:p>
            <a:pPr marL="171450" indent="-171450">
              <a:buClrTx/>
              <a:buSzTx/>
              <a:buFont typeface="Arial" panose="020B0604020202020204" pitchFamily="34" charset="0"/>
              <a:buChar char="•"/>
              <a:defRPr/>
            </a:pPr>
            <a:r>
              <a:rPr lang="en-GB" kern="1200">
                <a:solidFill>
                  <a:schemeClr val="tx1"/>
                </a:solidFill>
              </a:rPr>
              <a:t>"WAMUNPOC L16 Facilitator Exercise Briefing Material" (</a:t>
            </a:r>
            <a:r>
              <a:rPr lang="en-GB" b="0" i="0" u="none" strike="noStrike" kern="1200" cap="none">
                <a:solidFill>
                  <a:schemeClr val="tx1"/>
                </a:solidFill>
                <a:effectLst/>
                <a:sym typeface="Calibri"/>
              </a:rPr>
              <a:t>STX</a:t>
            </a:r>
            <a:r>
              <a:rPr lang="en-GB" kern="1200">
                <a:solidFill>
                  <a:schemeClr val="tx1"/>
                </a:solidFill>
              </a:rPr>
              <a:t>_</a:t>
            </a:r>
            <a:r>
              <a:rPr lang="en-GB" b="0" i="0" u="none" strike="noStrike" kern="1200" cap="none">
                <a:solidFill>
                  <a:schemeClr val="tx1"/>
                </a:solidFill>
                <a:effectLst/>
                <a:sym typeface="Calibri"/>
              </a:rPr>
              <a:t>Narrative</a:t>
            </a:r>
            <a:r>
              <a:rPr lang="en-GB" kern="1200">
                <a:solidFill>
                  <a:schemeClr val="tx1"/>
                </a:solidFill>
              </a:rPr>
              <a:t>_</a:t>
            </a:r>
            <a:r>
              <a:rPr lang="en-GB" b="0" i="0" u="none" strike="noStrike" kern="1200" cap="none">
                <a:solidFill>
                  <a:schemeClr val="tx1"/>
                </a:solidFill>
                <a:effectLst/>
                <a:sym typeface="Calibri"/>
              </a:rPr>
              <a:t>Ammunition</a:t>
            </a:r>
            <a:r>
              <a:rPr lang="en-GB" kern="1200">
                <a:solidFill>
                  <a:schemeClr val="tx1"/>
                </a:solidFill>
              </a:rPr>
              <a:t> Relocation Exercise_)</a:t>
            </a:r>
            <a:endParaRPr lang="en-GB" b="0" i="0" u="none" strike="noStrike" kern="1200" cap="none">
              <a:solidFill>
                <a:schemeClr val="tx1"/>
              </a:solidFill>
              <a:effectLst/>
            </a:endParaRPr>
          </a:p>
          <a:p>
            <a:endParaRPr lang="en-GB" sz="1200" b="0" i="0" u="none" strike="noStrike" cap="none">
              <a:solidFill>
                <a:schemeClr val="dk1"/>
              </a:solidFill>
              <a:effectLst/>
              <a:latin typeface="+mn-lt"/>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6</a:t>
            </a:fld>
            <a:endParaRPr lang="en-IE"/>
          </a:p>
        </p:txBody>
      </p:sp>
    </p:spTree>
    <p:extLst>
      <p:ext uri="{BB962C8B-B14F-4D97-AF65-F5344CB8AC3E}">
        <p14:creationId xmlns:p14="http://schemas.microsoft.com/office/powerpoint/2010/main" val="3642508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e25748b674_1_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rtl="0" fontAlgn="base"/>
            <a:r>
              <a:rPr lang="en-GB" sz="1200" b="1" i="0" u="sng" strike="noStrike" cap="none" dirty="0">
                <a:solidFill>
                  <a:schemeClr val="dk1"/>
                </a:solidFill>
                <a:effectLst/>
                <a:latin typeface="Calibri"/>
                <a:ea typeface="Calibri"/>
                <a:cs typeface="Calibri"/>
                <a:sym typeface="Calibri"/>
              </a:rPr>
              <a:t>Main idea/objective for slide:</a:t>
            </a:r>
            <a:r>
              <a:rPr lang="en-US" sz="1200" b="0" i="0" u="none" strike="noStrike" cap="none" dirty="0">
                <a:solidFill>
                  <a:schemeClr val="dk1"/>
                </a:solidFill>
                <a:effectLst/>
                <a:latin typeface="Calibri"/>
                <a:ea typeface="Calibri"/>
                <a:cs typeface="Calibri"/>
                <a:sym typeface="Calibri"/>
              </a:rPr>
              <a:t>​</a:t>
            </a:r>
          </a:p>
          <a:p>
            <a:pPr rtl="0" fontAlgn="base"/>
            <a:r>
              <a:rPr lang="en-GB" sz="1200" b="1" i="0" u="none" strike="noStrike" cap="none" dirty="0">
                <a:solidFill>
                  <a:schemeClr val="dk1"/>
                </a:solidFill>
                <a:effectLst/>
                <a:latin typeface="Calibri"/>
                <a:ea typeface="Calibri"/>
                <a:cs typeface="Calibri"/>
                <a:sym typeface="Calibri"/>
              </a:rPr>
              <a:t>Introduce STX </a:t>
            </a:r>
            <a:r>
              <a:rPr lang="en-GB" sz="1200" b="0" i="0" u="none" strike="noStrike" cap="none" dirty="0">
                <a:solidFill>
                  <a:schemeClr val="dk1"/>
                </a:solidFill>
                <a:effectLst/>
                <a:latin typeface="Calibri"/>
                <a:ea typeface="Calibri"/>
                <a:cs typeface="Calibri"/>
                <a:sym typeface="Calibri"/>
              </a:rPr>
              <a:t>​</a:t>
            </a:r>
          </a:p>
          <a:p>
            <a:pPr rtl="0" fontAlgn="base"/>
            <a:r>
              <a:rPr lang="en-GB" sz="1200" b="0" i="0" u="none" strike="noStrike" cap="none" dirty="0">
                <a:solidFill>
                  <a:schemeClr val="dk1"/>
                </a:solidFill>
                <a:effectLst/>
                <a:latin typeface="Calibri"/>
                <a:ea typeface="Calibri"/>
                <a:cs typeface="Calibri"/>
                <a:sym typeface="Calibri"/>
              </a:rPr>
              <a:t>​</a:t>
            </a:r>
          </a:p>
          <a:p>
            <a:pPr rtl="0" fontAlgn="base"/>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sz="1200" b="0" i="0" u="none" strike="noStrike" cap="none" dirty="0">
                <a:solidFill>
                  <a:schemeClr val="dk1"/>
                </a:solidFill>
                <a:effectLst/>
                <a:latin typeface="Calibri"/>
                <a:ea typeface="Calibri"/>
                <a:cs typeface="Calibri"/>
                <a:sym typeface="Calibri"/>
              </a:rPr>
              <a:t>​</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solidFill>
                  <a:schemeClr val="dk1"/>
                </a:solidFill>
                <a:latin typeface="Calibri"/>
                <a:ea typeface="Calibri"/>
                <a:cs typeface="Calibri"/>
                <a:sym typeface="Calibri"/>
              </a:rPr>
              <a:t>Break class into groups of 6 participants. Attempts should be made to split nationalities between groups.</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Distribute participant handouts:</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Slide 5</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Slide 6</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Slide 7</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Slide 8</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Slide 9</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Slide 11</a:t>
            </a:r>
          </a:p>
          <a:p>
            <a:pPr marL="628650" lvl="1" indent="-171450" algn="l" rtl="0">
              <a:spcBef>
                <a:spcPts val="0"/>
              </a:spcBef>
              <a:spcAft>
                <a:spcPts val="0"/>
              </a:spcAft>
              <a:buClr>
                <a:schemeClr val="dk1"/>
              </a:buClr>
              <a:buSzPts val="1200"/>
              <a:buFont typeface="Arial"/>
              <a:buChar char="•"/>
            </a:pPr>
            <a:r>
              <a:rPr lang="en-GB" sz="1200" b="0" i="0" u="none" strike="noStrike" cap="none" dirty="0">
                <a:solidFill>
                  <a:schemeClr val="dk1"/>
                </a:solidFill>
                <a:effectLst/>
                <a:latin typeface="Calibri"/>
                <a:ea typeface="Calibri"/>
                <a:cs typeface="Calibri"/>
                <a:sym typeface="Calibri"/>
              </a:rPr>
              <a:t>‘STX participant Task 1 Handout’</a:t>
            </a:r>
          </a:p>
          <a:p>
            <a:pPr marL="628650" lvl="1" indent="-171450" algn="l" rtl="0">
              <a:spcBef>
                <a:spcPts val="0"/>
              </a:spcBef>
              <a:spcAft>
                <a:spcPts val="0"/>
              </a:spcAft>
              <a:buClr>
                <a:schemeClr val="dk1"/>
              </a:buClr>
              <a:buSzPts val="1200"/>
              <a:buFont typeface="Arial"/>
              <a:buChar char="•"/>
            </a:pPr>
            <a:r>
              <a:rPr lang="en-GB" sz="1200" b="0" i="0" u="none" strike="noStrike" cap="none" dirty="0">
                <a:solidFill>
                  <a:schemeClr val="dk1"/>
                </a:solidFill>
                <a:effectLst/>
                <a:latin typeface="Calibri"/>
                <a:ea typeface="Calibri"/>
                <a:cs typeface="Calibri"/>
                <a:sym typeface="Calibri"/>
              </a:rPr>
              <a:t>AMAT CARANA Scenario </a:t>
            </a:r>
            <a:endParaRPr lang="en-GB" sz="1200" dirty="0">
              <a:solidFill>
                <a:schemeClr val="dk1"/>
              </a:solidFill>
              <a:latin typeface="Calibri"/>
              <a:ea typeface="Calibri"/>
              <a:cs typeface="Calibri"/>
              <a:sym typeface="Calibri"/>
            </a:endParaRPr>
          </a:p>
          <a:p>
            <a:pPr marL="628650" lvl="1" indent="-171450">
              <a:buClr>
                <a:schemeClr val="dk1"/>
              </a:buClr>
              <a:buSzPts val="1200"/>
              <a:buFont typeface="Arial"/>
              <a:buChar char="•"/>
              <a:defRPr/>
            </a:pPr>
            <a:r>
              <a:rPr lang="en-GB" dirty="0"/>
              <a:t>'WAMUNPOC L17 Annex A to CPX Participant Handout' (see lesson 17 CPX folder. This document is a general narrative that crosses both exercises)</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solidFill>
                  <a:schemeClr val="dk1"/>
                </a:solidFill>
                <a:latin typeface="Calibri"/>
                <a:ea typeface="Calibri"/>
                <a:cs typeface="Calibri"/>
                <a:sym typeface="Calibri"/>
              </a:rPr>
              <a:t>Highlight the deliverables on ‘participant Task 1 Handout’</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Explain timings – total time, when </a:t>
            </a:r>
            <a:r>
              <a:rPr lang="en-GB" sz="1200" dirty="0" err="1">
                <a:solidFill>
                  <a:schemeClr val="dk1"/>
                </a:solidFill>
                <a:latin typeface="Calibri"/>
                <a:ea typeface="Calibri"/>
                <a:cs typeface="Calibri"/>
                <a:sym typeface="Calibri"/>
              </a:rPr>
              <a:t>backbriefing</a:t>
            </a:r>
            <a:r>
              <a:rPr lang="en-GB" sz="1200" dirty="0">
                <a:solidFill>
                  <a:schemeClr val="dk1"/>
                </a:solidFill>
                <a:latin typeface="Calibri"/>
                <a:ea typeface="Calibri"/>
                <a:cs typeface="Calibri"/>
                <a:sym typeface="Calibri"/>
              </a:rPr>
              <a:t> will begin, breaks. Syndicate group to be given 20 minutes for the backbrief, and 10 minutes for questions.</a:t>
            </a:r>
          </a:p>
          <a:p>
            <a:pPr rtl="0" fontAlgn="base"/>
            <a:r>
              <a:rPr lang="en-GB" sz="1200" b="0" i="0" u="none" strike="noStrike" cap="none" dirty="0">
                <a:solidFill>
                  <a:schemeClr val="dk1"/>
                </a:solidFill>
                <a:effectLst/>
                <a:latin typeface="Calibri"/>
                <a:ea typeface="Calibri"/>
                <a:cs typeface="Calibri"/>
                <a:sym typeface="Calibri"/>
              </a:rPr>
              <a:t>​</a:t>
            </a:r>
          </a:p>
          <a:p>
            <a:pPr rtl="0" fontAlgn="base"/>
            <a:r>
              <a:rPr lang="en-GB" sz="1200" b="0" i="0" u="sng" strike="noStrike" cap="none" dirty="0">
                <a:solidFill>
                  <a:schemeClr val="dk1"/>
                </a:solidFill>
                <a:effectLst/>
                <a:latin typeface="Calibri"/>
                <a:ea typeface="Calibri"/>
                <a:cs typeface="Calibri"/>
                <a:sym typeface="Calibri"/>
              </a:rPr>
              <a:t>References/further reading</a:t>
            </a: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Additional resources for instructor:</a:t>
            </a:r>
          </a:p>
          <a:p>
            <a:pPr marL="628650" lvl="1" indent="-171450">
              <a:buClr>
                <a:schemeClr val="dk1"/>
              </a:buClr>
              <a:buSzPts val="1200"/>
              <a:buFont typeface="Arial"/>
              <a:buChar char="•"/>
            </a:pPr>
            <a:r>
              <a:rPr lang="en-GB" dirty="0"/>
              <a:t>"WAMUNPOC L16 Facilitator Exercise Briefing Material" (</a:t>
            </a:r>
            <a:r>
              <a:rPr lang="en-GB" sz="1200" dirty="0" err="1">
                <a:solidFill>
                  <a:schemeClr val="dk1"/>
                </a:solidFill>
                <a:latin typeface="Calibri"/>
                <a:ea typeface="Calibri"/>
                <a:cs typeface="Calibri"/>
                <a:sym typeface="Calibri"/>
              </a:rPr>
              <a:t>STX_Narrative_Ammunition</a:t>
            </a:r>
            <a:r>
              <a:rPr lang="en-GB" sz="1200" dirty="0">
                <a:solidFill>
                  <a:schemeClr val="dk1"/>
                </a:solidFill>
                <a:latin typeface="Calibri"/>
                <a:ea typeface="Calibri"/>
                <a:cs typeface="Calibri"/>
                <a:sym typeface="Calibri"/>
              </a:rPr>
              <a:t> Relocation Exercise</a:t>
            </a:r>
            <a:r>
              <a:rPr lang="en-GB" dirty="0"/>
              <a:t>_)</a:t>
            </a:r>
            <a:endParaRPr lang="en-GB" sz="1200" dirty="0">
              <a:solidFill>
                <a:schemeClr val="dk1"/>
              </a:solidFill>
              <a:latin typeface="Calibri"/>
              <a:ea typeface="Calibri"/>
              <a:cs typeface="Calibri"/>
            </a:endParaRP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UN Infantry Battalion Handbook</a:t>
            </a:r>
          </a:p>
          <a:p>
            <a:pPr marL="628650" lvl="1"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NATO military unit symbology</a:t>
            </a:r>
          </a:p>
          <a:p>
            <a:pPr marL="628650" lvl="1" indent="-171450" algn="l" rtl="0">
              <a:spcBef>
                <a:spcPts val="0"/>
              </a:spcBef>
              <a:spcAft>
                <a:spcPts val="0"/>
              </a:spcAft>
              <a:buClr>
                <a:schemeClr val="dk1"/>
              </a:buClr>
              <a:buSzPts val="1200"/>
              <a:buFont typeface="Arial"/>
              <a:buChar char="•"/>
            </a:pPr>
            <a:endParaRPr lang="en-GB" sz="1200" dirty="0">
              <a:solidFill>
                <a:schemeClr val="dk1"/>
              </a:solidFill>
              <a:latin typeface="Calibri"/>
              <a:ea typeface="Calibri"/>
              <a:cs typeface="Calibri"/>
              <a:sym typeface="Calibri"/>
            </a:endParaRPr>
          </a:p>
          <a:p>
            <a:pPr rtl="0" fontAlgn="base"/>
            <a:endParaRPr lang="en-GB" sz="1200" b="0" i="0" u="none" strike="noStrike" cap="none" dirty="0">
              <a:solidFill>
                <a:schemeClr val="dk1"/>
              </a:solidFill>
              <a:effectLst/>
              <a:latin typeface="Calibri"/>
              <a:ea typeface="Calibri"/>
              <a:cs typeface="Calibri"/>
              <a:sym typeface="Calibri"/>
            </a:endParaRPr>
          </a:p>
        </p:txBody>
      </p:sp>
      <p:sp>
        <p:nvSpPr>
          <p:cNvPr id="122" name="Google Shape;122;ge25748b674_1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a:solidFill>
                  <a:schemeClr val="dk1"/>
                </a:solidFill>
                <a:effectLst/>
                <a:latin typeface="Calibri"/>
                <a:ea typeface="Calibri"/>
                <a:cs typeface="Calibri"/>
                <a:sym typeface="Calibri"/>
              </a:rPr>
              <a:t>Main idea/objective for slide:</a:t>
            </a:r>
            <a:r>
              <a:rPr lang="en-US"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r>
              <a:rPr lang="en-GB"/>
              <a:t>Highlight main points on map for task</a:t>
            </a:r>
          </a:p>
          <a:p>
            <a:pPr marL="0" lvl="0" indent="0" algn="l" rtl="0">
              <a:spcBef>
                <a:spcPts val="0"/>
              </a:spcBef>
              <a:spcAft>
                <a:spcPts val="0"/>
              </a:spcAft>
              <a:buNone/>
            </a:pPr>
            <a:endParaRPr lang="en-GB"/>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r>
              <a:rPr lang="en-GB" sz="1200" b="0" i="0" u="none" strike="noStrike" cap="none">
                <a:solidFill>
                  <a:schemeClr val="dk1"/>
                </a:solidFill>
                <a:effectLst/>
                <a:latin typeface="Calibri"/>
                <a:ea typeface="Calibri"/>
                <a:cs typeface="Calibri"/>
                <a:sym typeface="Calibri"/>
              </a:rPr>
              <a:t>​</a:t>
            </a:r>
            <a:endParaRPr lang="en-AF"/>
          </a:p>
          <a:p>
            <a:pPr marL="0" lvl="0" indent="0" algn="l" rtl="0">
              <a:spcBef>
                <a:spcPts val="0"/>
              </a:spcBef>
              <a:spcAft>
                <a:spcPts val="0"/>
              </a:spcAft>
              <a:buNone/>
            </a:pPr>
            <a:r>
              <a:rPr lang="en-US"/>
              <a:t>The instructor should cover the general structure of the mission uncluding the locations of the mission HQ, the sector HQs and the various types of units deployed across the country. </a:t>
            </a:r>
          </a:p>
          <a:p>
            <a:pPr marL="0" lvl="0" indent="0" algn="l" rtl="0">
              <a:spcBef>
                <a:spcPts val="0"/>
              </a:spcBef>
              <a:spcAft>
                <a:spcPts val="0"/>
              </a:spcAft>
              <a:buNone/>
            </a:pPr>
            <a:r>
              <a:rPr lang="en-US"/>
              <a:t>They should point out the neighbouring countries and the borders. </a:t>
            </a:r>
          </a:p>
          <a:p>
            <a:pPr marL="0" lvl="0" indent="0" algn="l" rtl="0">
              <a:spcBef>
                <a:spcPts val="0"/>
              </a:spcBef>
              <a:spcAft>
                <a:spcPts val="0"/>
              </a:spcAft>
              <a:buNone/>
            </a:pPr>
            <a:r>
              <a:rPr lang="en-US"/>
              <a:t>They should point out the ports and the relief of the terrain. </a:t>
            </a:r>
          </a:p>
          <a:p>
            <a:pPr marL="0" lvl="0" indent="0" algn="l" rtl="0">
              <a:spcBef>
                <a:spcPts val="0"/>
              </a:spcBef>
              <a:spcAft>
                <a:spcPts val="0"/>
              </a:spcAft>
              <a:buNone/>
            </a:pPr>
            <a:r>
              <a:rPr lang="en-US"/>
              <a:t>Show where Xalkaa is on the map. </a:t>
            </a:r>
            <a:endParaRPr/>
          </a:p>
        </p:txBody>
      </p:sp>
      <p:sp>
        <p:nvSpPr>
          <p:cNvPr id="109" name="Google Shape;10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e25748b674_1_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e25748b674_1_9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rtl="0" fontAlgn="base"/>
            <a:r>
              <a:rPr lang="en-GB" sz="1200" b="1" i="0" u="sng" strike="noStrike" cap="none">
                <a:solidFill>
                  <a:schemeClr val="dk1"/>
                </a:solidFill>
                <a:effectLst/>
                <a:latin typeface="Calibri"/>
                <a:ea typeface="Calibri"/>
                <a:cs typeface="Calibri"/>
                <a:sym typeface="Calibri"/>
              </a:rPr>
              <a:t>Main idea/objective for slide:</a:t>
            </a:r>
            <a:r>
              <a:rPr lang="en-GB"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r>
              <a:rPr lang="en-GB"/>
              <a:t>Highlight main points on map for task</a:t>
            </a:r>
          </a:p>
          <a:p>
            <a:pPr marL="0" lvl="0" indent="0" algn="l" rtl="0">
              <a:spcBef>
                <a:spcPts val="0"/>
              </a:spcBef>
              <a:spcAft>
                <a:spcPts val="0"/>
              </a:spcAft>
              <a:buNone/>
            </a:pPr>
            <a:endParaRPr lang="en-GB"/>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r>
              <a:rPr lang="en-GB" sz="1200" b="0" i="0" u="none" strike="noStrike" cap="none">
                <a:solidFill>
                  <a:schemeClr val="dk1"/>
                </a:solidFill>
                <a:effectLst/>
                <a:latin typeface="Calibri"/>
                <a:ea typeface="Calibri"/>
                <a:cs typeface="Calibri"/>
                <a:sym typeface="Calibri"/>
              </a:rPr>
              <a:t>​</a:t>
            </a:r>
            <a:endParaRPr lang="en-AF"/>
          </a:p>
          <a:p>
            <a:pPr marL="0" lvl="0" indent="0" algn="l" rtl="0">
              <a:spcBef>
                <a:spcPts val="0"/>
              </a:spcBef>
              <a:spcAft>
                <a:spcPts val="0"/>
              </a:spcAft>
              <a:buNone/>
            </a:pPr>
            <a:r>
              <a:rPr lang="en-US"/>
              <a:t>The location of the UN camp, the UNHCR site and the airstrip. </a:t>
            </a:r>
          </a:p>
          <a:p>
            <a:pPr marL="0" lvl="0" indent="0" algn="l" rtl="0">
              <a:spcBef>
                <a:spcPts val="0"/>
              </a:spcBef>
              <a:spcAft>
                <a:spcPts val="0"/>
              </a:spcAft>
              <a:buNone/>
            </a:pPr>
            <a:r>
              <a:rPr lang="en-US"/>
              <a:t>Point out the other relevant items from the map including the scale, the river, the IDP camp, the hospital and the market. </a:t>
            </a:r>
            <a:endParaRPr/>
          </a:p>
        </p:txBody>
      </p:sp>
      <p:sp>
        <p:nvSpPr>
          <p:cNvPr id="116" name="Google Shape;116;ge25748b674_1_9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A10EE72B-E6CD-4FAA-9250-F320BF9E2C7E}"/>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11"/>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11"/>
          <p:cNvSpPr/>
          <p:nvPr/>
        </p:nvSpPr>
        <p:spPr>
          <a:xfrm>
            <a:off x="791688" y="0"/>
            <a:ext cx="2708671" cy="3338514"/>
          </a:xfrm>
          <a:prstGeom prst="downArrow">
            <a:avLst>
              <a:gd name="adj1" fmla="val 100000"/>
              <a:gd name="adj2" fmla="val 2689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11"/>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11"/>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11"/>
          <p:cNvSpPr/>
          <p:nvPr/>
        </p:nvSpPr>
        <p:spPr>
          <a:xfrm flipH="1">
            <a:off x="2691829" y="5116530"/>
            <a:ext cx="7007341" cy="1520575"/>
          </a:xfrm>
          <a:prstGeom prst="homePlat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1"/>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12"/>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2"/>
          <p:cNvGrpSpPr/>
          <p:nvPr/>
        </p:nvGrpSpPr>
        <p:grpSpPr>
          <a:xfrm>
            <a:off x="3994359" y="1512277"/>
            <a:ext cx="4850703" cy="4423875"/>
            <a:chOff x="1154017" y="-431080"/>
            <a:chExt cx="2785558" cy="2642900"/>
          </a:xfrm>
        </p:grpSpPr>
        <p:sp>
          <p:nvSpPr>
            <p:cNvPr id="21" name="Google Shape;21;p12"/>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2"/>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2"/>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12"/>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13"/>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3"/>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3"/>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13"/>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14"/>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4"/>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4"/>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4"/>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15"/>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5"/>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5"/>
          <p:cNvPicPr preferRelativeResize="0"/>
          <p:nvPr/>
        </p:nvPicPr>
        <p:blipFill rotWithShape="1">
          <a:blip r:embed="rId2">
            <a:alphaModFix/>
          </a:blip>
          <a:srcRect/>
          <a:stretch/>
        </p:blipFill>
        <p:spPr>
          <a:xfrm>
            <a:off x="237273" y="258173"/>
            <a:ext cx="600462" cy="50998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16"/>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16"/>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16"/>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17"/>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17"/>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17"/>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17"/>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2"/>
        <p:cNvGrpSpPr/>
        <p:nvPr/>
      </p:nvGrpSpPr>
      <p:grpSpPr>
        <a:xfrm>
          <a:off x="0" y="0"/>
          <a:ext cx="0" cy="0"/>
          <a:chOff x="0" y="0"/>
          <a:chExt cx="0" cy="0"/>
        </a:xfrm>
      </p:grpSpPr>
      <p:sp>
        <p:nvSpPr>
          <p:cNvPr id="53" name="Google Shape;53;ge25748b674_1_87"/>
          <p:cNvSpPr txBox="1">
            <a:spLocks noGrp="1"/>
          </p:cNvSpPr>
          <p:nvPr>
            <p:ph type="ctrTitle"/>
          </p:nvPr>
        </p:nvSpPr>
        <p:spPr>
          <a:xfrm>
            <a:off x="685800" y="1122363"/>
            <a:ext cx="77724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Char char="●"/>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4" name="Google Shape;54;ge25748b674_1_87"/>
          <p:cNvSpPr txBox="1">
            <a:spLocks noGrp="1"/>
          </p:cNvSpPr>
          <p:nvPr>
            <p:ph type="subTitle" idx="1"/>
          </p:nvPr>
        </p:nvSpPr>
        <p:spPr>
          <a:xfrm>
            <a:off x="1143000" y="3602038"/>
            <a:ext cx="6858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55" name="Google Shape;55;ge25748b674_1_87"/>
          <p:cNvSpPr txBox="1">
            <a:spLocks noGrp="1"/>
          </p:cNvSpPr>
          <p:nvPr>
            <p:ph type="dt" idx="10"/>
          </p:nvPr>
        </p:nvSpPr>
        <p:spPr>
          <a:xfrm>
            <a:off x="628650" y="6356351"/>
            <a:ext cx="20574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6" name="Google Shape;56;ge25748b674_1_87"/>
          <p:cNvSpPr txBox="1">
            <a:spLocks noGrp="1"/>
          </p:cNvSpPr>
          <p:nvPr>
            <p:ph type="ftr" idx="11"/>
          </p:nvPr>
        </p:nvSpPr>
        <p:spPr>
          <a:xfrm>
            <a:off x="3028950" y="6356351"/>
            <a:ext cx="30861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7" name="Google Shape;57;ge25748b674_1_87"/>
          <p:cNvSpPr txBox="1">
            <a:spLocks noGrp="1"/>
          </p:cNvSpPr>
          <p:nvPr>
            <p:ph type="sldNum" idx="12"/>
          </p:nvPr>
        </p:nvSpPr>
        <p:spPr>
          <a:xfrm>
            <a:off x="6457950" y="6356351"/>
            <a:ext cx="2057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200">
                <a:solidFill>
                  <a:srgbClr val="888888"/>
                </a:solidFill>
              </a:defRPr>
            </a:lvl1pPr>
            <a:lvl2pPr marL="0" lvl="1" indent="0" algn="r" rtl="0">
              <a:spcBef>
                <a:spcPts val="0"/>
              </a:spcBef>
              <a:buNone/>
              <a:defRPr sz="1200">
                <a:solidFill>
                  <a:srgbClr val="888888"/>
                </a:solidFill>
              </a:defRPr>
            </a:lvl2pPr>
            <a:lvl3pPr marL="0" lvl="2" indent="0" algn="r" rtl="0">
              <a:spcBef>
                <a:spcPts val="0"/>
              </a:spcBef>
              <a:buNone/>
              <a:defRPr sz="1200">
                <a:solidFill>
                  <a:srgbClr val="888888"/>
                </a:solidFill>
              </a:defRPr>
            </a:lvl3pPr>
            <a:lvl4pPr marL="0" lvl="3" indent="0" algn="r" rtl="0">
              <a:spcBef>
                <a:spcPts val="0"/>
              </a:spcBef>
              <a:buNone/>
              <a:defRPr sz="1200">
                <a:solidFill>
                  <a:srgbClr val="888888"/>
                </a:solidFill>
              </a:defRPr>
            </a:lvl4pPr>
            <a:lvl5pPr marL="0" lvl="4" indent="0" algn="r" rtl="0">
              <a:spcBef>
                <a:spcPts val="0"/>
              </a:spcBef>
              <a:buNone/>
              <a:defRPr sz="1200">
                <a:solidFill>
                  <a:srgbClr val="888888"/>
                </a:solidFill>
              </a:defRPr>
            </a:lvl5pPr>
            <a:lvl6pPr marL="0" lvl="5" indent="0" algn="r" rtl="0">
              <a:spcBef>
                <a:spcPts val="0"/>
              </a:spcBef>
              <a:buNone/>
              <a:defRPr sz="1200">
                <a:solidFill>
                  <a:srgbClr val="888888"/>
                </a:solidFill>
              </a:defRPr>
            </a:lvl6pPr>
            <a:lvl7pPr marL="0" lvl="6" indent="0" algn="r" rtl="0">
              <a:spcBef>
                <a:spcPts val="0"/>
              </a:spcBef>
              <a:buNone/>
              <a:defRPr sz="1200">
                <a:solidFill>
                  <a:srgbClr val="888888"/>
                </a:solidFill>
              </a:defRPr>
            </a:lvl7pPr>
            <a:lvl8pPr marL="0" lvl="7" indent="0" algn="r" rtl="0">
              <a:spcBef>
                <a:spcPts val="0"/>
              </a:spcBef>
              <a:buNone/>
              <a:defRPr sz="1200">
                <a:solidFill>
                  <a:srgbClr val="888888"/>
                </a:solidFill>
              </a:defRPr>
            </a:lvl8pPr>
            <a:lvl9pPr marL="0" lvl="8" indent="0" algn="r" rtl="0">
              <a:spcBef>
                <a:spcPts val="0"/>
              </a:spcBef>
              <a:buNone/>
              <a:defRPr sz="1200">
                <a:solidFill>
                  <a:srgbClr val="888888"/>
                </a:solidFill>
              </a:defRPr>
            </a:lvl9pPr>
          </a:lstStyle>
          <a:p>
            <a:pPr marL="0" lvl="0" indent="0" algn="r" rtl="0">
              <a:spcBef>
                <a:spcPts val="0"/>
              </a:spcBef>
              <a:spcAft>
                <a:spcPts val="0"/>
              </a:spcAft>
              <a:buNone/>
            </a:pPr>
            <a:fld id="{00000000-1234-1234-1234-123412341234}" type="slidenum">
              <a:rPr lang="en-GB"/>
              <a:t>‹#›</a:t>
            </a:fld>
            <a:endParaRPr sz="140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Grey Background Main Body Slide">
    <p:spTree>
      <p:nvGrpSpPr>
        <p:cNvPr id="1" name=""/>
        <p:cNvGrpSpPr/>
        <p:nvPr/>
      </p:nvGrpSpPr>
      <p:grpSpPr>
        <a:xfrm>
          <a:off x="0" y="0"/>
          <a:ext cx="0" cy="0"/>
          <a:chOff x="0" y="0"/>
          <a:chExt cx="0" cy="0"/>
        </a:xfrm>
      </p:grpSpPr>
      <p:sp>
        <p:nvSpPr>
          <p:cNvPr id="11" name="Google Shape;129;p16">
            <a:extLst>
              <a:ext uri="{FF2B5EF4-FFF2-40B4-BE49-F238E27FC236}">
                <a16:creationId xmlns:a16="http://schemas.microsoft.com/office/drawing/2014/main" id="{61207EC8-9CF7-024E-AC1B-7ABF3D89D24E}"/>
              </a:ext>
            </a:extLst>
          </p:cNvPr>
          <p:cNvSpPr/>
          <p:nvPr userDrawn="1"/>
        </p:nvSpPr>
        <p:spPr>
          <a:xfrm>
            <a:off x="148281" y="160637"/>
            <a:ext cx="8872151" cy="6586151"/>
          </a:xfrm>
          <a:prstGeom prst="rect">
            <a:avLst/>
          </a:prstGeom>
          <a:solidFill>
            <a:schemeClr val="dk1">
              <a:alpha val="9803"/>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2" name="Title 1"/>
          <p:cNvSpPr>
            <a:spLocks noGrp="1"/>
          </p:cNvSpPr>
          <p:nvPr>
            <p:ph type="title"/>
          </p:nvPr>
        </p:nvSpPr>
        <p:spPr>
          <a:xfrm>
            <a:off x="629841" y="365126"/>
            <a:ext cx="7886700" cy="1325563"/>
          </a:xfrm>
          <a:prstGeom prst="rect">
            <a:avLst/>
          </a:prstGeom>
        </p:spPr>
        <p:txBody>
          <a:bodyPr/>
          <a:lstStyle>
            <a:lvl1pPr>
              <a:defRPr lang="en-US" dirty="0">
                <a:solidFill>
                  <a:srgbClr val="4F81BD"/>
                </a:solidFill>
              </a:defRPr>
            </a:lvl1pPr>
          </a:lstStyle>
          <a:p>
            <a:pPr lvl="0" algn="ctr"/>
            <a:r>
              <a:rPr lang="en-GB"/>
              <a:t>Click to edit Master title style</a:t>
            </a:r>
            <a:endParaRPr lang="en-US"/>
          </a:p>
        </p:txBody>
      </p:sp>
      <p:sp>
        <p:nvSpPr>
          <p:cNvPr id="4" name="Content Placeholder 3"/>
          <p:cNvSpPr>
            <a:spLocks noGrp="1"/>
          </p:cNvSpPr>
          <p:nvPr>
            <p:ph sz="half" idx="2"/>
          </p:nvPr>
        </p:nvSpPr>
        <p:spPr>
          <a:xfrm>
            <a:off x="629841" y="1895178"/>
            <a:ext cx="7886699" cy="4294485"/>
          </a:xfrm>
          <a:prstGeom prst="rect">
            <a:avLst/>
          </a:prstGeom>
        </p:spPr>
        <p:txBody>
          <a:bodyPr/>
          <a:lstStyle>
            <a:lvl1pPr>
              <a:defRPr sz="3600"/>
            </a:lvl1pPr>
            <a:lvl2pPr>
              <a:defRPr sz="3600"/>
            </a:lvl2pPr>
            <a:lvl3pPr>
              <a:defRPr sz="3600"/>
            </a:lvl3pPr>
            <a:lvl4pPr>
              <a:defRPr sz="3600"/>
            </a:lvl4pPr>
            <a:lvl5pPr>
              <a:defRPr sz="3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Google Shape;60;p12">
            <a:extLst>
              <a:ext uri="{FF2B5EF4-FFF2-40B4-BE49-F238E27FC236}">
                <a16:creationId xmlns:a16="http://schemas.microsoft.com/office/drawing/2014/main" id="{32646B5E-85C9-554F-8CB5-E03B1CB70C0A}"/>
              </a:ext>
            </a:extLst>
          </p:cNvPr>
          <p:cNvPicPr preferRelativeResize="0"/>
          <p:nvPr userDrawn="1"/>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2403766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cs typeface="Arial"/>
                <a:sym typeface="Century Gothic"/>
              </a:rPr>
              <a:t>Weapons and Ammunition Management in UN Peace Operations</a:t>
            </a:r>
            <a:endParaRPr kumimoji="0" lang="en-IE" sz="2400" b="1"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b="1" dirty="0"/>
              <a:t>STX Camp Takeover  </a:t>
            </a:r>
            <a:endParaRP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Freeform: Shape 78">
            <a:extLst>
              <a:ext uri="{FF2B5EF4-FFF2-40B4-BE49-F238E27FC236}">
                <a16:creationId xmlns:a16="http://schemas.microsoft.com/office/drawing/2014/main" id="{AD1C841A-C771-463C-AAE5-BEAF13AA6A13}"/>
              </a:ext>
            </a:extLst>
          </p:cNvPr>
          <p:cNvSpPr/>
          <p:nvPr/>
        </p:nvSpPr>
        <p:spPr>
          <a:xfrm>
            <a:off x="3781324" y="230243"/>
            <a:ext cx="5200650" cy="2409825"/>
          </a:xfrm>
          <a:custGeom>
            <a:avLst/>
            <a:gdLst>
              <a:gd name="connsiteX0" fmla="*/ 0 w 5200650"/>
              <a:gd name="connsiteY0" fmla="*/ 47625 h 2409825"/>
              <a:gd name="connsiteX1" fmla="*/ 5162550 w 5200650"/>
              <a:gd name="connsiteY1" fmla="*/ 2409825 h 2409825"/>
              <a:gd name="connsiteX2" fmla="*/ 5200650 w 5200650"/>
              <a:gd name="connsiteY2" fmla="*/ 0 h 2409825"/>
              <a:gd name="connsiteX3" fmla="*/ 76200 w 5200650"/>
              <a:gd name="connsiteY3" fmla="*/ 9525 h 2409825"/>
              <a:gd name="connsiteX4" fmla="*/ 0 w 5200650"/>
              <a:gd name="connsiteY4" fmla="*/ 47625 h 2409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0650" h="2409825">
                <a:moveTo>
                  <a:pt x="0" y="47625"/>
                </a:moveTo>
                <a:lnTo>
                  <a:pt x="5162550" y="2409825"/>
                </a:lnTo>
                <a:lnTo>
                  <a:pt x="5200650" y="0"/>
                </a:lnTo>
                <a:lnTo>
                  <a:pt x="76200" y="9525"/>
                </a:lnTo>
                <a:lnTo>
                  <a:pt x="0" y="47625"/>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7" name="Freeform: Shape 76">
            <a:extLst>
              <a:ext uri="{FF2B5EF4-FFF2-40B4-BE49-F238E27FC236}">
                <a16:creationId xmlns:a16="http://schemas.microsoft.com/office/drawing/2014/main" id="{225DA047-FC6F-4A8B-B00C-6551FDAB2C84}"/>
              </a:ext>
            </a:extLst>
          </p:cNvPr>
          <p:cNvSpPr/>
          <p:nvPr/>
        </p:nvSpPr>
        <p:spPr>
          <a:xfrm>
            <a:off x="190500" y="3676650"/>
            <a:ext cx="5600700" cy="2790825"/>
          </a:xfrm>
          <a:custGeom>
            <a:avLst/>
            <a:gdLst>
              <a:gd name="connsiteX0" fmla="*/ 0 w 5600700"/>
              <a:gd name="connsiteY0" fmla="*/ 133350 h 2790825"/>
              <a:gd name="connsiteX1" fmla="*/ 1304925 w 5600700"/>
              <a:gd name="connsiteY1" fmla="*/ 0 h 2790825"/>
              <a:gd name="connsiteX2" fmla="*/ 5600700 w 5600700"/>
              <a:gd name="connsiteY2" fmla="*/ 2057400 h 2790825"/>
              <a:gd name="connsiteX3" fmla="*/ 123825 w 5600700"/>
              <a:gd name="connsiteY3" fmla="*/ 2762250 h 2790825"/>
              <a:gd name="connsiteX4" fmla="*/ 19050 w 5600700"/>
              <a:gd name="connsiteY4" fmla="*/ 2790825 h 2790825"/>
              <a:gd name="connsiteX5" fmla="*/ 0 w 5600700"/>
              <a:gd name="connsiteY5" fmla="*/ 133350 h 279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700" h="2790825">
                <a:moveTo>
                  <a:pt x="0" y="133350"/>
                </a:moveTo>
                <a:lnTo>
                  <a:pt x="1304925" y="0"/>
                </a:lnTo>
                <a:lnTo>
                  <a:pt x="5600700" y="2057400"/>
                </a:lnTo>
                <a:lnTo>
                  <a:pt x="123825" y="2762250"/>
                </a:lnTo>
                <a:lnTo>
                  <a:pt x="19050" y="2790825"/>
                </a:lnTo>
                <a:lnTo>
                  <a:pt x="0" y="133350"/>
                </a:lnTo>
                <a:close/>
              </a:path>
            </a:pathLst>
          </a:custGeom>
          <a:solidFill>
            <a:schemeClr val="accent2">
              <a:lumMod val="60000"/>
              <a:lumOff val="40000"/>
            </a:schemeClr>
          </a:solidFill>
          <a:ln>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7731BC6A-1058-4140-BF58-2B8D9C2CCC42}"/>
              </a:ext>
            </a:extLst>
          </p:cNvPr>
          <p:cNvSpPr/>
          <p:nvPr/>
        </p:nvSpPr>
        <p:spPr>
          <a:xfrm rot="1581762">
            <a:off x="1776392" y="2244708"/>
            <a:ext cx="4825129" cy="25619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953339AE-249D-4D2A-A8BA-1FB4E066BA30}"/>
              </a:ext>
            </a:extLst>
          </p:cNvPr>
          <p:cNvSpPr/>
          <p:nvPr/>
        </p:nvSpPr>
        <p:spPr>
          <a:xfrm rot="1583495">
            <a:off x="2163877" y="2822820"/>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D489D21F-5F57-4769-AEFB-F1F11AA51BFE}"/>
              </a:ext>
            </a:extLst>
          </p:cNvPr>
          <p:cNvSpPr/>
          <p:nvPr/>
        </p:nvSpPr>
        <p:spPr>
          <a:xfrm rot="1583495">
            <a:off x="2296929" y="1889572"/>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C90EF7B8-BED4-4C58-8D8F-C5723DE57FA4}"/>
              </a:ext>
            </a:extLst>
          </p:cNvPr>
          <p:cNvSpPr/>
          <p:nvPr/>
        </p:nvSpPr>
        <p:spPr>
          <a:xfrm rot="1583495">
            <a:off x="2566817" y="2014724"/>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83C139F6-B31E-46C4-A575-F7822B57A81B}"/>
              </a:ext>
            </a:extLst>
          </p:cNvPr>
          <p:cNvSpPr/>
          <p:nvPr/>
        </p:nvSpPr>
        <p:spPr>
          <a:xfrm rot="1583495">
            <a:off x="1883865" y="2691384"/>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E568165D-F121-4C59-A900-D94ABBDAF8C6}"/>
              </a:ext>
            </a:extLst>
          </p:cNvPr>
          <p:cNvSpPr/>
          <p:nvPr/>
        </p:nvSpPr>
        <p:spPr>
          <a:xfrm rot="1620430">
            <a:off x="5864368" y="3269101"/>
            <a:ext cx="843953" cy="47807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34A12F1D-6F1B-4267-AB42-D27E9AF7ABB6}"/>
              </a:ext>
            </a:extLst>
          </p:cNvPr>
          <p:cNvSpPr/>
          <p:nvPr/>
        </p:nvSpPr>
        <p:spPr>
          <a:xfrm rot="1601988">
            <a:off x="5638540" y="3710419"/>
            <a:ext cx="850205" cy="47807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CA205305-DDBE-41A8-9005-F1B2D3C2706D}"/>
              </a:ext>
            </a:extLst>
          </p:cNvPr>
          <p:cNvSpPr/>
          <p:nvPr/>
        </p:nvSpPr>
        <p:spPr>
          <a:xfrm rot="1583749">
            <a:off x="5418708" y="4154613"/>
            <a:ext cx="843953" cy="47807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319C9E98-F569-4708-B6D9-C833DFDD0B03}"/>
              </a:ext>
            </a:extLst>
          </p:cNvPr>
          <p:cNvSpPr/>
          <p:nvPr/>
        </p:nvSpPr>
        <p:spPr>
          <a:xfrm rot="6937723">
            <a:off x="4378654" y="2533898"/>
            <a:ext cx="247538" cy="465546"/>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361B19CD-0597-4766-806E-6243429C9959}"/>
              </a:ext>
            </a:extLst>
          </p:cNvPr>
          <p:cNvSpPr/>
          <p:nvPr/>
        </p:nvSpPr>
        <p:spPr>
          <a:xfrm rot="1583495">
            <a:off x="4045918" y="2243108"/>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a:extLst>
              <a:ext uri="{FF2B5EF4-FFF2-40B4-BE49-F238E27FC236}">
                <a16:creationId xmlns:a16="http://schemas.microsoft.com/office/drawing/2014/main" id="{9B559C86-42DA-46FC-82C2-8BF86BC2FD25}"/>
              </a:ext>
            </a:extLst>
          </p:cNvPr>
          <p:cNvSpPr/>
          <p:nvPr/>
        </p:nvSpPr>
        <p:spPr>
          <a:xfrm rot="1583495">
            <a:off x="4644004" y="2484393"/>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5" name="Straight Connector 14">
            <a:extLst>
              <a:ext uri="{FF2B5EF4-FFF2-40B4-BE49-F238E27FC236}">
                <a16:creationId xmlns:a16="http://schemas.microsoft.com/office/drawing/2014/main" id="{675B7669-D85A-49BC-8FA0-6D772A7A5949}"/>
              </a:ext>
            </a:extLst>
          </p:cNvPr>
          <p:cNvCxnSpPr>
            <a:cxnSpLocks/>
          </p:cNvCxnSpPr>
          <p:nvPr/>
        </p:nvCxnSpPr>
        <p:spPr>
          <a:xfrm flipV="1">
            <a:off x="-144730" y="-355820"/>
            <a:ext cx="2303618" cy="4541375"/>
          </a:xfrm>
          <a:prstGeom prst="line">
            <a:avLst/>
          </a:prstGeom>
          <a:ln w="152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DC5F386-42CF-4FFD-B94F-5876A0B98CB1}"/>
              </a:ext>
            </a:extLst>
          </p:cNvPr>
          <p:cNvCxnSpPr>
            <a:cxnSpLocks/>
          </p:cNvCxnSpPr>
          <p:nvPr/>
        </p:nvCxnSpPr>
        <p:spPr>
          <a:xfrm>
            <a:off x="2158888" y="-274573"/>
            <a:ext cx="7061312" cy="3172233"/>
          </a:xfrm>
          <a:prstGeom prst="line">
            <a:avLst/>
          </a:prstGeom>
          <a:ln w="152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F21A456-0167-473F-8449-8920CB6EB5F6}"/>
              </a:ext>
            </a:extLst>
          </p:cNvPr>
          <p:cNvCxnSpPr>
            <a:cxnSpLocks/>
          </p:cNvCxnSpPr>
          <p:nvPr/>
        </p:nvCxnSpPr>
        <p:spPr>
          <a:xfrm flipV="1">
            <a:off x="5508923" y="1555047"/>
            <a:ext cx="635826" cy="1211066"/>
          </a:xfrm>
          <a:prstGeom prst="line">
            <a:avLst/>
          </a:prstGeom>
          <a:ln w="1270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F90EC8D-3A31-4453-BD37-F984FEDAC5FF}"/>
              </a:ext>
            </a:extLst>
          </p:cNvPr>
          <p:cNvSpPr/>
          <p:nvPr/>
        </p:nvSpPr>
        <p:spPr>
          <a:xfrm rot="1601344">
            <a:off x="5144815" y="2656809"/>
            <a:ext cx="223648" cy="23193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a:extLst>
              <a:ext uri="{FF2B5EF4-FFF2-40B4-BE49-F238E27FC236}">
                <a16:creationId xmlns:a16="http://schemas.microsoft.com/office/drawing/2014/main" id="{78C47767-13AE-41A2-ADA1-480DFE915218}"/>
              </a:ext>
            </a:extLst>
          </p:cNvPr>
          <p:cNvSpPr/>
          <p:nvPr/>
        </p:nvSpPr>
        <p:spPr>
          <a:xfrm rot="1619630">
            <a:off x="4581086" y="3916677"/>
            <a:ext cx="400617" cy="71270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a:extLst>
              <a:ext uri="{FF2B5EF4-FFF2-40B4-BE49-F238E27FC236}">
                <a16:creationId xmlns:a16="http://schemas.microsoft.com/office/drawing/2014/main" id="{DB03F96C-CD6C-492F-A095-C7BC3434AAC6}"/>
              </a:ext>
            </a:extLst>
          </p:cNvPr>
          <p:cNvSpPr/>
          <p:nvPr/>
        </p:nvSpPr>
        <p:spPr>
          <a:xfrm rot="17817472">
            <a:off x="4447145" y="4537418"/>
            <a:ext cx="400617" cy="71270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TextBox 22">
            <a:extLst>
              <a:ext uri="{FF2B5EF4-FFF2-40B4-BE49-F238E27FC236}">
                <a16:creationId xmlns:a16="http://schemas.microsoft.com/office/drawing/2014/main" id="{07E21077-6866-4D53-9749-CC58B1888747}"/>
              </a:ext>
            </a:extLst>
          </p:cNvPr>
          <p:cNvSpPr txBox="1"/>
          <p:nvPr/>
        </p:nvSpPr>
        <p:spPr>
          <a:xfrm>
            <a:off x="7466981" y="5564788"/>
            <a:ext cx="809063" cy="507830"/>
          </a:xfrm>
          <a:prstGeom prst="rect">
            <a:avLst/>
          </a:prstGeom>
          <a:noFill/>
        </p:spPr>
        <p:txBody>
          <a:bodyPr wrap="square" rtlCol="0">
            <a:spAutoFit/>
          </a:bodyPr>
          <a:lstStyle/>
          <a:p>
            <a:r>
              <a:rPr lang="en-US" sz="1350"/>
              <a:t>Hospital 800 m</a:t>
            </a:r>
          </a:p>
        </p:txBody>
      </p:sp>
      <p:sp>
        <p:nvSpPr>
          <p:cNvPr id="24" name="TextBox 23">
            <a:extLst>
              <a:ext uri="{FF2B5EF4-FFF2-40B4-BE49-F238E27FC236}">
                <a16:creationId xmlns:a16="http://schemas.microsoft.com/office/drawing/2014/main" id="{AFDC180B-D9E0-46F6-A83F-874B88731DCA}"/>
              </a:ext>
            </a:extLst>
          </p:cNvPr>
          <p:cNvSpPr txBox="1"/>
          <p:nvPr/>
        </p:nvSpPr>
        <p:spPr>
          <a:xfrm>
            <a:off x="2477767" y="1504538"/>
            <a:ext cx="1449035" cy="300082"/>
          </a:xfrm>
          <a:prstGeom prst="rect">
            <a:avLst/>
          </a:prstGeom>
          <a:noFill/>
        </p:spPr>
        <p:txBody>
          <a:bodyPr wrap="square" rtlCol="0">
            <a:spAutoFit/>
          </a:bodyPr>
          <a:lstStyle/>
          <a:p>
            <a:r>
              <a:rPr lang="en-US" sz="1350" dirty="0"/>
              <a:t>Accommodation</a:t>
            </a:r>
          </a:p>
        </p:txBody>
      </p:sp>
      <p:sp>
        <p:nvSpPr>
          <p:cNvPr id="25" name="TextBox 24">
            <a:extLst>
              <a:ext uri="{FF2B5EF4-FFF2-40B4-BE49-F238E27FC236}">
                <a16:creationId xmlns:a16="http://schemas.microsoft.com/office/drawing/2014/main" id="{5411A369-55CC-4AA3-B928-8B36054C13AD}"/>
              </a:ext>
            </a:extLst>
          </p:cNvPr>
          <p:cNvSpPr txBox="1"/>
          <p:nvPr/>
        </p:nvSpPr>
        <p:spPr>
          <a:xfrm>
            <a:off x="4572000" y="1802336"/>
            <a:ext cx="1275160" cy="507831"/>
          </a:xfrm>
          <a:prstGeom prst="rect">
            <a:avLst/>
          </a:prstGeom>
          <a:noFill/>
        </p:spPr>
        <p:txBody>
          <a:bodyPr wrap="square" rtlCol="0">
            <a:spAutoFit/>
          </a:bodyPr>
          <a:lstStyle/>
          <a:p>
            <a:r>
              <a:rPr lang="en-US" sz="1350"/>
              <a:t>Headquarters and Security</a:t>
            </a:r>
          </a:p>
        </p:txBody>
      </p:sp>
      <p:sp>
        <p:nvSpPr>
          <p:cNvPr id="26" name="TextBox 25">
            <a:extLst>
              <a:ext uri="{FF2B5EF4-FFF2-40B4-BE49-F238E27FC236}">
                <a16:creationId xmlns:a16="http://schemas.microsoft.com/office/drawing/2014/main" id="{ABA5DCC6-9E2C-45FE-A78F-6515B7AD6D7F}"/>
              </a:ext>
            </a:extLst>
          </p:cNvPr>
          <p:cNvSpPr txBox="1"/>
          <p:nvPr/>
        </p:nvSpPr>
        <p:spPr>
          <a:xfrm>
            <a:off x="6437265" y="2494199"/>
            <a:ext cx="1749297" cy="507831"/>
          </a:xfrm>
          <a:prstGeom prst="rect">
            <a:avLst/>
          </a:prstGeom>
          <a:noFill/>
        </p:spPr>
        <p:txBody>
          <a:bodyPr wrap="square" rtlCol="0">
            <a:spAutoFit/>
          </a:bodyPr>
          <a:lstStyle/>
          <a:p>
            <a:r>
              <a:rPr lang="en-US" sz="1350"/>
              <a:t>Vehicle Workshops and Equipment Stores</a:t>
            </a:r>
          </a:p>
        </p:txBody>
      </p:sp>
      <p:sp>
        <p:nvSpPr>
          <p:cNvPr id="27" name="TextBox 26">
            <a:extLst>
              <a:ext uri="{FF2B5EF4-FFF2-40B4-BE49-F238E27FC236}">
                <a16:creationId xmlns:a16="http://schemas.microsoft.com/office/drawing/2014/main" id="{8577F366-E1EE-4816-9169-057CB24D4525}"/>
              </a:ext>
            </a:extLst>
          </p:cNvPr>
          <p:cNvSpPr txBox="1"/>
          <p:nvPr/>
        </p:nvSpPr>
        <p:spPr>
          <a:xfrm>
            <a:off x="454869" y="2864884"/>
            <a:ext cx="1619216" cy="507831"/>
          </a:xfrm>
          <a:prstGeom prst="rect">
            <a:avLst/>
          </a:prstGeom>
          <a:noFill/>
        </p:spPr>
        <p:txBody>
          <a:bodyPr wrap="square" rtlCol="0">
            <a:spAutoFit/>
          </a:bodyPr>
          <a:lstStyle/>
          <a:p>
            <a:r>
              <a:rPr lang="en-US" sz="1350" dirty="0"/>
              <a:t>RPG UXO Found</a:t>
            </a:r>
          </a:p>
          <a:p>
            <a:pPr algn="ctr"/>
            <a:r>
              <a:rPr lang="en-US" sz="1350" dirty="0"/>
              <a:t>x</a:t>
            </a:r>
          </a:p>
        </p:txBody>
      </p:sp>
      <p:cxnSp>
        <p:nvCxnSpPr>
          <p:cNvPr id="28" name="Straight Arrow Connector 27">
            <a:extLst>
              <a:ext uri="{FF2B5EF4-FFF2-40B4-BE49-F238E27FC236}">
                <a16:creationId xmlns:a16="http://schemas.microsoft.com/office/drawing/2014/main" id="{AE7DE94C-2B7E-4D33-981C-D07C174203A9}"/>
              </a:ext>
            </a:extLst>
          </p:cNvPr>
          <p:cNvCxnSpPr>
            <a:cxnSpLocks/>
          </p:cNvCxnSpPr>
          <p:nvPr/>
        </p:nvCxnSpPr>
        <p:spPr>
          <a:xfrm flipH="1">
            <a:off x="2995954" y="1765012"/>
            <a:ext cx="74375" cy="22954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F339425-D9D6-45EA-ABD5-E8377190F631}"/>
              </a:ext>
            </a:extLst>
          </p:cNvPr>
          <p:cNvCxnSpPr>
            <a:stCxn id="25" idx="2"/>
          </p:cNvCxnSpPr>
          <p:nvPr/>
        </p:nvCxnSpPr>
        <p:spPr>
          <a:xfrm flipH="1">
            <a:off x="4659955" y="2310167"/>
            <a:ext cx="549625" cy="17014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25723EF-3A4C-42A3-AD08-8D8B83CE0699}"/>
              </a:ext>
            </a:extLst>
          </p:cNvPr>
          <p:cNvCxnSpPr>
            <a:stCxn id="25" idx="2"/>
          </p:cNvCxnSpPr>
          <p:nvPr/>
        </p:nvCxnSpPr>
        <p:spPr>
          <a:xfrm>
            <a:off x="5209580" y="2310167"/>
            <a:ext cx="86201" cy="24422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DB5100E-EC7C-40EF-AC8C-1BEECAF080FA}"/>
              </a:ext>
            </a:extLst>
          </p:cNvPr>
          <p:cNvCxnSpPr>
            <a:cxnSpLocks/>
            <a:stCxn id="26" idx="1"/>
          </p:cNvCxnSpPr>
          <p:nvPr/>
        </p:nvCxnSpPr>
        <p:spPr>
          <a:xfrm flipH="1">
            <a:off x="6311195" y="2748115"/>
            <a:ext cx="126070" cy="35543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76" name="Group 75">
            <a:extLst>
              <a:ext uri="{FF2B5EF4-FFF2-40B4-BE49-F238E27FC236}">
                <a16:creationId xmlns:a16="http://schemas.microsoft.com/office/drawing/2014/main" id="{602F2FEB-DC91-43A5-A9D3-AF59B9EB738F}"/>
              </a:ext>
            </a:extLst>
          </p:cNvPr>
          <p:cNvGrpSpPr/>
          <p:nvPr/>
        </p:nvGrpSpPr>
        <p:grpSpPr>
          <a:xfrm>
            <a:off x="2613592" y="6295079"/>
            <a:ext cx="2700397" cy="358996"/>
            <a:chOff x="584535" y="5575699"/>
            <a:chExt cx="2700397" cy="358996"/>
          </a:xfrm>
        </p:grpSpPr>
        <p:cxnSp>
          <p:nvCxnSpPr>
            <p:cNvPr id="36" name="Straight Connector 35">
              <a:extLst>
                <a:ext uri="{FF2B5EF4-FFF2-40B4-BE49-F238E27FC236}">
                  <a16:creationId xmlns:a16="http://schemas.microsoft.com/office/drawing/2014/main" id="{E29E799E-BC59-492F-B86B-EB3D5FCC0892}"/>
                </a:ext>
              </a:extLst>
            </p:cNvPr>
            <p:cNvCxnSpPr>
              <a:cxnSpLocks/>
              <a:endCxn id="38" idx="0"/>
            </p:cNvCxnSpPr>
            <p:nvPr/>
          </p:nvCxnSpPr>
          <p:spPr>
            <a:xfrm>
              <a:off x="697668" y="5612693"/>
              <a:ext cx="2278526" cy="2075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B675F3F4-29DB-4D46-A31A-A03730B70F3D}"/>
                </a:ext>
              </a:extLst>
            </p:cNvPr>
            <p:cNvSpPr txBox="1"/>
            <p:nvPr/>
          </p:nvSpPr>
          <p:spPr>
            <a:xfrm>
              <a:off x="584535" y="5612693"/>
              <a:ext cx="410690" cy="300082"/>
            </a:xfrm>
            <a:prstGeom prst="rect">
              <a:avLst/>
            </a:prstGeom>
            <a:noFill/>
          </p:spPr>
          <p:txBody>
            <a:bodyPr wrap="none" rtlCol="0">
              <a:spAutoFit/>
            </a:bodyPr>
            <a:lstStyle/>
            <a:p>
              <a:r>
                <a:rPr lang="en-US" sz="1350"/>
                <a:t>0m</a:t>
              </a:r>
            </a:p>
          </p:txBody>
        </p:sp>
        <p:sp>
          <p:nvSpPr>
            <p:cNvPr id="38" name="TextBox 37">
              <a:extLst>
                <a:ext uri="{FF2B5EF4-FFF2-40B4-BE49-F238E27FC236}">
                  <a16:creationId xmlns:a16="http://schemas.microsoft.com/office/drawing/2014/main" id="{C797B1CE-EF27-46E3-B85E-7DFA67759895}"/>
                </a:ext>
              </a:extLst>
            </p:cNvPr>
            <p:cNvSpPr txBox="1"/>
            <p:nvPr/>
          </p:nvSpPr>
          <p:spPr>
            <a:xfrm>
              <a:off x="2667455" y="5633446"/>
              <a:ext cx="617477" cy="300082"/>
            </a:xfrm>
            <a:prstGeom prst="rect">
              <a:avLst/>
            </a:prstGeom>
            <a:noFill/>
          </p:spPr>
          <p:txBody>
            <a:bodyPr wrap="none" rtlCol="0">
              <a:spAutoFit/>
            </a:bodyPr>
            <a:lstStyle/>
            <a:p>
              <a:r>
                <a:rPr lang="en-US" sz="1350" err="1"/>
                <a:t>200m</a:t>
              </a:r>
              <a:endParaRPr lang="en-US" sz="1350"/>
            </a:p>
          </p:txBody>
        </p:sp>
        <p:sp>
          <p:nvSpPr>
            <p:cNvPr id="39" name="TextBox 38">
              <a:extLst>
                <a:ext uri="{FF2B5EF4-FFF2-40B4-BE49-F238E27FC236}">
                  <a16:creationId xmlns:a16="http://schemas.microsoft.com/office/drawing/2014/main" id="{7454CBCC-54BC-4183-9F1F-B3C9AC64BD98}"/>
                </a:ext>
              </a:extLst>
            </p:cNvPr>
            <p:cNvSpPr txBox="1"/>
            <p:nvPr/>
          </p:nvSpPr>
          <p:spPr>
            <a:xfrm>
              <a:off x="1615505" y="5634613"/>
              <a:ext cx="617477" cy="300082"/>
            </a:xfrm>
            <a:prstGeom prst="rect">
              <a:avLst/>
            </a:prstGeom>
            <a:noFill/>
          </p:spPr>
          <p:txBody>
            <a:bodyPr wrap="none" rtlCol="0">
              <a:spAutoFit/>
            </a:bodyPr>
            <a:lstStyle/>
            <a:p>
              <a:r>
                <a:rPr lang="en-US" sz="1350" err="1"/>
                <a:t>100m</a:t>
              </a:r>
              <a:endParaRPr lang="en-US" sz="1350"/>
            </a:p>
          </p:txBody>
        </p:sp>
        <p:cxnSp>
          <p:nvCxnSpPr>
            <p:cNvPr id="40" name="Straight Connector 39">
              <a:extLst>
                <a:ext uri="{FF2B5EF4-FFF2-40B4-BE49-F238E27FC236}">
                  <a16:creationId xmlns:a16="http://schemas.microsoft.com/office/drawing/2014/main" id="{34634297-ADF3-4BA8-AD02-D297E9148324}"/>
                </a:ext>
              </a:extLst>
            </p:cNvPr>
            <p:cNvCxnSpPr>
              <a:cxnSpLocks/>
            </p:cNvCxnSpPr>
            <p:nvPr/>
          </p:nvCxnSpPr>
          <p:spPr>
            <a:xfrm flipV="1">
              <a:off x="697667" y="5575699"/>
              <a:ext cx="0" cy="464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C786BA8-498F-4034-BB08-6892D003B454}"/>
                </a:ext>
              </a:extLst>
            </p:cNvPr>
            <p:cNvCxnSpPr>
              <a:cxnSpLocks/>
            </p:cNvCxnSpPr>
            <p:nvPr/>
          </p:nvCxnSpPr>
          <p:spPr>
            <a:xfrm>
              <a:off x="1846609" y="5575699"/>
              <a:ext cx="0" cy="464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F06E275-54AB-4660-B210-63FC19CB5A65}"/>
                </a:ext>
              </a:extLst>
            </p:cNvPr>
            <p:cNvCxnSpPr>
              <a:cxnSpLocks/>
            </p:cNvCxnSpPr>
            <p:nvPr/>
          </p:nvCxnSpPr>
          <p:spPr>
            <a:xfrm flipV="1">
              <a:off x="2937480" y="5598917"/>
              <a:ext cx="0" cy="439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a:extLst>
              <a:ext uri="{FF2B5EF4-FFF2-40B4-BE49-F238E27FC236}">
                <a16:creationId xmlns:a16="http://schemas.microsoft.com/office/drawing/2014/main" id="{0B3EAD04-8042-443C-B970-8F85D47BD727}"/>
              </a:ext>
            </a:extLst>
          </p:cNvPr>
          <p:cNvSpPr/>
          <p:nvPr/>
        </p:nvSpPr>
        <p:spPr>
          <a:xfrm rot="1620430">
            <a:off x="5057736" y="4720209"/>
            <a:ext cx="502066" cy="675455"/>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4" name="Oval 43">
            <a:extLst>
              <a:ext uri="{FF2B5EF4-FFF2-40B4-BE49-F238E27FC236}">
                <a16:creationId xmlns:a16="http://schemas.microsoft.com/office/drawing/2014/main" id="{4991516C-5B92-4A84-B36D-61D069DB0481}"/>
              </a:ext>
            </a:extLst>
          </p:cNvPr>
          <p:cNvSpPr/>
          <p:nvPr/>
        </p:nvSpPr>
        <p:spPr>
          <a:xfrm rot="1278944">
            <a:off x="5610280" y="4869255"/>
            <a:ext cx="316211" cy="729217"/>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350"/>
          </a:p>
        </p:txBody>
      </p:sp>
      <p:sp>
        <p:nvSpPr>
          <p:cNvPr id="45" name="Flowchart: Extract 16">
            <a:extLst>
              <a:ext uri="{FF2B5EF4-FFF2-40B4-BE49-F238E27FC236}">
                <a16:creationId xmlns:a16="http://schemas.microsoft.com/office/drawing/2014/main" id="{4F330ED3-CC07-49E3-9077-BF434B32B60D}"/>
              </a:ext>
            </a:extLst>
          </p:cNvPr>
          <p:cNvSpPr/>
          <p:nvPr/>
        </p:nvSpPr>
        <p:spPr>
          <a:xfrm>
            <a:off x="3361520" y="460323"/>
            <a:ext cx="182260" cy="647465"/>
          </a:xfrm>
          <a:prstGeom prst="flowChartExtra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350"/>
          </a:p>
        </p:txBody>
      </p:sp>
      <p:sp>
        <p:nvSpPr>
          <p:cNvPr id="46" name="Rectangle 45">
            <a:extLst>
              <a:ext uri="{FF2B5EF4-FFF2-40B4-BE49-F238E27FC236}">
                <a16:creationId xmlns:a16="http://schemas.microsoft.com/office/drawing/2014/main" id="{5D23BCA1-14D8-4EAF-9F6B-C41DA2729A0F}"/>
              </a:ext>
            </a:extLst>
          </p:cNvPr>
          <p:cNvSpPr/>
          <p:nvPr/>
        </p:nvSpPr>
        <p:spPr>
          <a:xfrm rot="1581762">
            <a:off x="6511859" y="3828633"/>
            <a:ext cx="2049787" cy="13513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TextBox 46">
            <a:extLst>
              <a:ext uri="{FF2B5EF4-FFF2-40B4-BE49-F238E27FC236}">
                <a16:creationId xmlns:a16="http://schemas.microsoft.com/office/drawing/2014/main" id="{C2F7ED2C-62FE-470F-9DD0-92C72894BFC6}"/>
              </a:ext>
            </a:extLst>
          </p:cNvPr>
          <p:cNvSpPr txBox="1"/>
          <p:nvPr/>
        </p:nvSpPr>
        <p:spPr>
          <a:xfrm>
            <a:off x="6948537" y="4103532"/>
            <a:ext cx="1275160" cy="715581"/>
          </a:xfrm>
          <a:prstGeom prst="rect">
            <a:avLst/>
          </a:prstGeom>
          <a:noFill/>
        </p:spPr>
        <p:txBody>
          <a:bodyPr wrap="square" rtlCol="0">
            <a:spAutoFit/>
          </a:bodyPr>
          <a:lstStyle/>
          <a:p>
            <a:r>
              <a:rPr lang="en-US" sz="1350"/>
              <a:t>Recreational playing field / military square</a:t>
            </a:r>
          </a:p>
        </p:txBody>
      </p:sp>
      <p:sp>
        <p:nvSpPr>
          <p:cNvPr id="48" name="TextBox 47">
            <a:extLst>
              <a:ext uri="{FF2B5EF4-FFF2-40B4-BE49-F238E27FC236}">
                <a16:creationId xmlns:a16="http://schemas.microsoft.com/office/drawing/2014/main" id="{8D9589F8-810E-4665-AAAE-D45BACF1F4F0}"/>
              </a:ext>
            </a:extLst>
          </p:cNvPr>
          <p:cNvSpPr txBox="1"/>
          <p:nvPr/>
        </p:nvSpPr>
        <p:spPr>
          <a:xfrm>
            <a:off x="2008317" y="390525"/>
            <a:ext cx="1256617" cy="300082"/>
          </a:xfrm>
          <a:prstGeom prst="rect">
            <a:avLst/>
          </a:prstGeom>
          <a:noFill/>
        </p:spPr>
        <p:txBody>
          <a:bodyPr wrap="square" rtlCol="0">
            <a:spAutoFit/>
          </a:bodyPr>
          <a:lstStyle/>
          <a:p>
            <a:r>
              <a:rPr lang="en-US" sz="1350" dirty="0"/>
              <a:t>Comms Mast</a:t>
            </a:r>
          </a:p>
        </p:txBody>
      </p:sp>
      <p:cxnSp>
        <p:nvCxnSpPr>
          <p:cNvPr id="49" name="Straight Arrow Connector 48">
            <a:extLst>
              <a:ext uri="{FF2B5EF4-FFF2-40B4-BE49-F238E27FC236}">
                <a16:creationId xmlns:a16="http://schemas.microsoft.com/office/drawing/2014/main" id="{DC62A88F-C6EA-4F4B-B5EE-1F63AD761AFB}"/>
              </a:ext>
            </a:extLst>
          </p:cNvPr>
          <p:cNvCxnSpPr>
            <a:cxnSpLocks/>
            <a:stCxn id="48" idx="2"/>
          </p:cNvCxnSpPr>
          <p:nvPr/>
        </p:nvCxnSpPr>
        <p:spPr>
          <a:xfrm>
            <a:off x="2636626" y="690607"/>
            <a:ext cx="651873" cy="25893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2C249DE6-5292-46E8-AFBA-21955F7BC9A9}"/>
              </a:ext>
            </a:extLst>
          </p:cNvPr>
          <p:cNvSpPr txBox="1"/>
          <p:nvPr/>
        </p:nvSpPr>
        <p:spPr>
          <a:xfrm>
            <a:off x="5801838" y="5905035"/>
            <a:ext cx="1363086" cy="507831"/>
          </a:xfrm>
          <a:prstGeom prst="rect">
            <a:avLst/>
          </a:prstGeom>
          <a:noFill/>
        </p:spPr>
        <p:txBody>
          <a:bodyPr wrap="square" rtlCol="0">
            <a:spAutoFit/>
          </a:bodyPr>
          <a:lstStyle/>
          <a:p>
            <a:r>
              <a:rPr lang="en-US" sz="1350"/>
              <a:t>Fuel Farm &amp; Generators</a:t>
            </a:r>
          </a:p>
        </p:txBody>
      </p:sp>
      <p:cxnSp>
        <p:nvCxnSpPr>
          <p:cNvPr id="51" name="Straight Arrow Connector 50">
            <a:extLst>
              <a:ext uri="{FF2B5EF4-FFF2-40B4-BE49-F238E27FC236}">
                <a16:creationId xmlns:a16="http://schemas.microsoft.com/office/drawing/2014/main" id="{A458CE05-7815-49A4-8213-1CE675DC8089}"/>
              </a:ext>
            </a:extLst>
          </p:cNvPr>
          <p:cNvCxnSpPr>
            <a:cxnSpLocks/>
          </p:cNvCxnSpPr>
          <p:nvPr/>
        </p:nvCxnSpPr>
        <p:spPr>
          <a:xfrm flipH="1" flipV="1">
            <a:off x="5362349" y="5405546"/>
            <a:ext cx="625494" cy="45629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D0CDC6C0-575D-4E51-936B-C3E725BEFC67}"/>
              </a:ext>
            </a:extLst>
          </p:cNvPr>
          <p:cNvSpPr txBox="1"/>
          <p:nvPr/>
        </p:nvSpPr>
        <p:spPr>
          <a:xfrm>
            <a:off x="6119336" y="5072360"/>
            <a:ext cx="1010223" cy="715581"/>
          </a:xfrm>
          <a:prstGeom prst="rect">
            <a:avLst/>
          </a:prstGeom>
          <a:noFill/>
        </p:spPr>
        <p:txBody>
          <a:bodyPr wrap="square" rtlCol="0">
            <a:spAutoFit/>
          </a:bodyPr>
          <a:lstStyle/>
          <a:p>
            <a:r>
              <a:rPr lang="en-US" sz="1350"/>
              <a:t>Water Treatment Plant</a:t>
            </a:r>
          </a:p>
        </p:txBody>
      </p:sp>
      <p:cxnSp>
        <p:nvCxnSpPr>
          <p:cNvPr id="53" name="Straight Arrow Connector 52">
            <a:extLst>
              <a:ext uri="{FF2B5EF4-FFF2-40B4-BE49-F238E27FC236}">
                <a16:creationId xmlns:a16="http://schemas.microsoft.com/office/drawing/2014/main" id="{716E28F7-2057-43A6-BDBF-2E8E56BE2488}"/>
              </a:ext>
            </a:extLst>
          </p:cNvPr>
          <p:cNvCxnSpPr>
            <a:cxnSpLocks/>
          </p:cNvCxnSpPr>
          <p:nvPr/>
        </p:nvCxnSpPr>
        <p:spPr>
          <a:xfrm flipH="1" flipV="1">
            <a:off x="5975763" y="5419177"/>
            <a:ext cx="137671" cy="1892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3F63BABB-C08E-485C-AD9C-11C64F32CF38}"/>
              </a:ext>
            </a:extLst>
          </p:cNvPr>
          <p:cNvSpPr/>
          <p:nvPr/>
        </p:nvSpPr>
        <p:spPr>
          <a:xfrm rot="1581762">
            <a:off x="3209961" y="3359244"/>
            <a:ext cx="1002667" cy="9698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350">
                <a:solidFill>
                  <a:schemeClr val="tx1"/>
                </a:solidFill>
              </a:rPr>
              <a:t>Parking</a:t>
            </a:r>
          </a:p>
        </p:txBody>
      </p:sp>
      <p:cxnSp>
        <p:nvCxnSpPr>
          <p:cNvPr id="55" name="Straight Arrow Connector 54">
            <a:extLst>
              <a:ext uri="{FF2B5EF4-FFF2-40B4-BE49-F238E27FC236}">
                <a16:creationId xmlns:a16="http://schemas.microsoft.com/office/drawing/2014/main" id="{7A393FB4-72AF-4896-ACAE-B28F2AD6206D}"/>
              </a:ext>
            </a:extLst>
          </p:cNvPr>
          <p:cNvCxnSpPr/>
          <p:nvPr/>
        </p:nvCxnSpPr>
        <p:spPr>
          <a:xfrm flipV="1">
            <a:off x="471794" y="821210"/>
            <a:ext cx="0" cy="946846"/>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7848E7A8-5E57-4882-93F1-B3890DE97F0B}"/>
              </a:ext>
            </a:extLst>
          </p:cNvPr>
          <p:cNvSpPr txBox="1"/>
          <p:nvPr/>
        </p:nvSpPr>
        <p:spPr>
          <a:xfrm>
            <a:off x="304604" y="1822928"/>
            <a:ext cx="1749297" cy="300082"/>
          </a:xfrm>
          <a:prstGeom prst="rect">
            <a:avLst/>
          </a:prstGeom>
          <a:noFill/>
        </p:spPr>
        <p:txBody>
          <a:bodyPr wrap="square" rtlCol="0">
            <a:spAutoFit/>
          </a:bodyPr>
          <a:lstStyle/>
          <a:p>
            <a:r>
              <a:rPr lang="en-US" sz="1350"/>
              <a:t>N</a:t>
            </a:r>
          </a:p>
        </p:txBody>
      </p:sp>
      <p:sp>
        <p:nvSpPr>
          <p:cNvPr id="58" name="TextBox 57">
            <a:extLst>
              <a:ext uri="{FF2B5EF4-FFF2-40B4-BE49-F238E27FC236}">
                <a16:creationId xmlns:a16="http://schemas.microsoft.com/office/drawing/2014/main" id="{6228F6CD-30FD-4991-B09C-2C33DB119E8A}"/>
              </a:ext>
            </a:extLst>
          </p:cNvPr>
          <p:cNvSpPr txBox="1"/>
          <p:nvPr/>
        </p:nvSpPr>
        <p:spPr>
          <a:xfrm>
            <a:off x="331213" y="3428250"/>
            <a:ext cx="1275160" cy="300082"/>
          </a:xfrm>
          <a:prstGeom prst="rect">
            <a:avLst/>
          </a:prstGeom>
          <a:noFill/>
        </p:spPr>
        <p:txBody>
          <a:bodyPr wrap="square" rtlCol="0">
            <a:spAutoFit/>
          </a:bodyPr>
          <a:lstStyle/>
          <a:p>
            <a:r>
              <a:rPr lang="en-US" sz="1350"/>
              <a:t>Sentry Post</a:t>
            </a:r>
          </a:p>
        </p:txBody>
      </p:sp>
      <p:cxnSp>
        <p:nvCxnSpPr>
          <p:cNvPr id="59" name="Straight Arrow Connector 58">
            <a:extLst>
              <a:ext uri="{FF2B5EF4-FFF2-40B4-BE49-F238E27FC236}">
                <a16:creationId xmlns:a16="http://schemas.microsoft.com/office/drawing/2014/main" id="{4816DB04-E856-4F86-AEAE-749966E43973}"/>
              </a:ext>
            </a:extLst>
          </p:cNvPr>
          <p:cNvCxnSpPr>
            <a:cxnSpLocks/>
          </p:cNvCxnSpPr>
          <p:nvPr/>
        </p:nvCxnSpPr>
        <p:spPr>
          <a:xfrm>
            <a:off x="1237034" y="3612097"/>
            <a:ext cx="185784" cy="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0" name="Flowchart: Summing Junction 59">
            <a:extLst>
              <a:ext uri="{FF2B5EF4-FFF2-40B4-BE49-F238E27FC236}">
                <a16:creationId xmlns:a16="http://schemas.microsoft.com/office/drawing/2014/main" id="{3E0DB3AA-09AC-4D8C-8088-2ECE980E1CD0}"/>
              </a:ext>
            </a:extLst>
          </p:cNvPr>
          <p:cNvSpPr/>
          <p:nvPr/>
        </p:nvSpPr>
        <p:spPr>
          <a:xfrm>
            <a:off x="1409340" y="3526772"/>
            <a:ext cx="171724" cy="133072"/>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1" name="Flowchart: Summing Junction 60">
            <a:extLst>
              <a:ext uri="{FF2B5EF4-FFF2-40B4-BE49-F238E27FC236}">
                <a16:creationId xmlns:a16="http://schemas.microsoft.com/office/drawing/2014/main" id="{AF2AAC72-34A4-4C53-8EEC-D8D01A6FBCDF}"/>
              </a:ext>
            </a:extLst>
          </p:cNvPr>
          <p:cNvSpPr/>
          <p:nvPr/>
        </p:nvSpPr>
        <p:spPr>
          <a:xfrm>
            <a:off x="5676382" y="5654232"/>
            <a:ext cx="171724" cy="133072"/>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2" name="Flowchart: Summing Junction 61">
            <a:extLst>
              <a:ext uri="{FF2B5EF4-FFF2-40B4-BE49-F238E27FC236}">
                <a16:creationId xmlns:a16="http://schemas.microsoft.com/office/drawing/2014/main" id="{341C6E8E-5FFC-479B-8AC6-E17D569412A4}"/>
              </a:ext>
            </a:extLst>
          </p:cNvPr>
          <p:cNvSpPr/>
          <p:nvPr/>
        </p:nvSpPr>
        <p:spPr>
          <a:xfrm>
            <a:off x="3381972" y="4521876"/>
            <a:ext cx="171724" cy="133072"/>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3" name="Flowchart: Summing Junction 62">
            <a:extLst>
              <a:ext uri="{FF2B5EF4-FFF2-40B4-BE49-F238E27FC236}">
                <a16:creationId xmlns:a16="http://schemas.microsoft.com/office/drawing/2014/main" id="{85727DA4-1503-45BB-8DD4-86A683E4A1A2}"/>
              </a:ext>
            </a:extLst>
          </p:cNvPr>
          <p:cNvSpPr/>
          <p:nvPr/>
        </p:nvSpPr>
        <p:spPr>
          <a:xfrm>
            <a:off x="6822006" y="3400927"/>
            <a:ext cx="171724" cy="133072"/>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4" name="Flowchart: Summing Junction 63">
            <a:extLst>
              <a:ext uri="{FF2B5EF4-FFF2-40B4-BE49-F238E27FC236}">
                <a16:creationId xmlns:a16="http://schemas.microsoft.com/office/drawing/2014/main" id="{68B101EA-75EF-473B-ABA1-8D936ADB3553}"/>
              </a:ext>
            </a:extLst>
          </p:cNvPr>
          <p:cNvSpPr/>
          <p:nvPr/>
        </p:nvSpPr>
        <p:spPr>
          <a:xfrm>
            <a:off x="5256112" y="2626483"/>
            <a:ext cx="171724" cy="133072"/>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5" name="Flowchart: Summing Junction 64">
            <a:extLst>
              <a:ext uri="{FF2B5EF4-FFF2-40B4-BE49-F238E27FC236}">
                <a16:creationId xmlns:a16="http://schemas.microsoft.com/office/drawing/2014/main" id="{9B0B261C-B48A-49C3-ADAF-E36EEFE9192F}"/>
              </a:ext>
            </a:extLst>
          </p:cNvPr>
          <p:cNvSpPr/>
          <p:nvPr/>
        </p:nvSpPr>
        <p:spPr>
          <a:xfrm>
            <a:off x="2527730" y="1283869"/>
            <a:ext cx="171724" cy="133072"/>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6" name="Picture 65">
            <a:extLst>
              <a:ext uri="{FF2B5EF4-FFF2-40B4-BE49-F238E27FC236}">
                <a16:creationId xmlns:a16="http://schemas.microsoft.com/office/drawing/2014/main" id="{6E974001-6E75-43CB-8331-2F15EC8FF9E8}"/>
              </a:ext>
            </a:extLst>
          </p:cNvPr>
          <p:cNvPicPr>
            <a:picLocks noChangeAspect="1"/>
          </p:cNvPicPr>
          <p:nvPr/>
        </p:nvPicPr>
        <p:blipFill>
          <a:blip r:embed="rId3"/>
          <a:stretch>
            <a:fillRect/>
          </a:stretch>
        </p:blipFill>
        <p:spPr>
          <a:xfrm>
            <a:off x="7089043" y="366499"/>
            <a:ext cx="1676129" cy="1324270"/>
          </a:xfrm>
          <a:prstGeom prst="rect">
            <a:avLst/>
          </a:prstGeom>
          <a:ln w="19050">
            <a:solidFill>
              <a:srgbClr val="FF0000"/>
            </a:solidFill>
            <a:prstDash val="dash"/>
          </a:ln>
        </p:spPr>
      </p:pic>
      <p:sp>
        <p:nvSpPr>
          <p:cNvPr id="67" name="Rectangle 66">
            <a:extLst>
              <a:ext uri="{FF2B5EF4-FFF2-40B4-BE49-F238E27FC236}">
                <a16:creationId xmlns:a16="http://schemas.microsoft.com/office/drawing/2014/main" id="{E181050D-E64D-4B85-8E38-D85B00E0B900}"/>
              </a:ext>
            </a:extLst>
          </p:cNvPr>
          <p:cNvSpPr/>
          <p:nvPr/>
        </p:nvSpPr>
        <p:spPr>
          <a:xfrm rot="1583495">
            <a:off x="2390744" y="2949010"/>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Rectangle 67">
            <a:extLst>
              <a:ext uri="{FF2B5EF4-FFF2-40B4-BE49-F238E27FC236}">
                <a16:creationId xmlns:a16="http://schemas.microsoft.com/office/drawing/2014/main" id="{3806CFB8-67B5-4D0E-9107-C89CEB03F7AD}"/>
              </a:ext>
            </a:extLst>
          </p:cNvPr>
          <p:cNvSpPr/>
          <p:nvPr/>
        </p:nvSpPr>
        <p:spPr>
          <a:xfrm rot="1583495">
            <a:off x="3085560" y="2263652"/>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9" name="Rectangle 68">
            <a:extLst>
              <a:ext uri="{FF2B5EF4-FFF2-40B4-BE49-F238E27FC236}">
                <a16:creationId xmlns:a16="http://schemas.microsoft.com/office/drawing/2014/main" id="{E306F47D-B1F1-4C54-8EDE-8F4BADE6D2E4}"/>
              </a:ext>
            </a:extLst>
          </p:cNvPr>
          <p:cNvSpPr/>
          <p:nvPr/>
        </p:nvSpPr>
        <p:spPr>
          <a:xfrm rot="1583495">
            <a:off x="2813377" y="2144077"/>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Rectangle 69">
            <a:extLst>
              <a:ext uri="{FF2B5EF4-FFF2-40B4-BE49-F238E27FC236}">
                <a16:creationId xmlns:a16="http://schemas.microsoft.com/office/drawing/2014/main" id="{0ED2C48F-4252-4B58-837B-A716B9CB242A}"/>
              </a:ext>
            </a:extLst>
          </p:cNvPr>
          <p:cNvSpPr/>
          <p:nvPr/>
        </p:nvSpPr>
        <p:spPr>
          <a:xfrm rot="1583495">
            <a:off x="2681421" y="3074357"/>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Rectangle 70">
            <a:extLst>
              <a:ext uri="{FF2B5EF4-FFF2-40B4-BE49-F238E27FC236}">
                <a16:creationId xmlns:a16="http://schemas.microsoft.com/office/drawing/2014/main" id="{DC430788-6A0A-4FDE-A530-A76B2A54C7BF}"/>
              </a:ext>
            </a:extLst>
          </p:cNvPr>
          <p:cNvSpPr/>
          <p:nvPr/>
        </p:nvSpPr>
        <p:spPr>
          <a:xfrm rot="1583495">
            <a:off x="2953139" y="3207686"/>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2" name="Rectangle 71">
            <a:extLst>
              <a:ext uri="{FF2B5EF4-FFF2-40B4-BE49-F238E27FC236}">
                <a16:creationId xmlns:a16="http://schemas.microsoft.com/office/drawing/2014/main" id="{CE2C2521-9469-440A-BED1-637C9DC1D885}"/>
              </a:ext>
            </a:extLst>
          </p:cNvPr>
          <p:cNvSpPr/>
          <p:nvPr/>
        </p:nvSpPr>
        <p:spPr>
          <a:xfrm rot="1583495">
            <a:off x="3359850" y="2381387"/>
            <a:ext cx="214313" cy="8358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3" name="Straight Arrow Connector 72">
            <a:extLst>
              <a:ext uri="{FF2B5EF4-FFF2-40B4-BE49-F238E27FC236}">
                <a16:creationId xmlns:a16="http://schemas.microsoft.com/office/drawing/2014/main" id="{96D6F767-56E6-4CE8-BF2D-A72D77258948}"/>
              </a:ext>
            </a:extLst>
          </p:cNvPr>
          <p:cNvCxnSpPr>
            <a:cxnSpLocks/>
          </p:cNvCxnSpPr>
          <p:nvPr/>
        </p:nvCxnSpPr>
        <p:spPr>
          <a:xfrm>
            <a:off x="8186562" y="5762734"/>
            <a:ext cx="720825" cy="2448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A4A06F5B-C561-4459-8F77-C345C792C8B8}"/>
              </a:ext>
            </a:extLst>
          </p:cNvPr>
          <p:cNvSpPr txBox="1"/>
          <p:nvPr/>
        </p:nvSpPr>
        <p:spPr>
          <a:xfrm>
            <a:off x="920303" y="4801952"/>
            <a:ext cx="2078801" cy="507831"/>
          </a:xfrm>
          <a:prstGeom prst="rect">
            <a:avLst/>
          </a:prstGeom>
          <a:noFill/>
        </p:spPr>
        <p:txBody>
          <a:bodyPr wrap="square" rtlCol="0">
            <a:spAutoFit/>
          </a:bodyPr>
          <a:lstStyle/>
          <a:p>
            <a:r>
              <a:rPr lang="en-US" sz="1350"/>
              <a:t>Proposed Expansion Humanitarian Hub</a:t>
            </a:r>
          </a:p>
        </p:txBody>
      </p:sp>
      <p:sp>
        <p:nvSpPr>
          <p:cNvPr id="80" name="TextBox 79">
            <a:extLst>
              <a:ext uri="{FF2B5EF4-FFF2-40B4-BE49-F238E27FC236}">
                <a16:creationId xmlns:a16="http://schemas.microsoft.com/office/drawing/2014/main" id="{A002CA60-05BE-43E3-BE50-9E652942E3CB}"/>
              </a:ext>
            </a:extLst>
          </p:cNvPr>
          <p:cNvSpPr txBox="1"/>
          <p:nvPr/>
        </p:nvSpPr>
        <p:spPr>
          <a:xfrm>
            <a:off x="5166216" y="428892"/>
            <a:ext cx="2078801" cy="300082"/>
          </a:xfrm>
          <a:prstGeom prst="rect">
            <a:avLst/>
          </a:prstGeom>
          <a:noFill/>
        </p:spPr>
        <p:txBody>
          <a:bodyPr wrap="square" rtlCol="0">
            <a:spAutoFit/>
          </a:bodyPr>
          <a:lstStyle/>
          <a:p>
            <a:r>
              <a:rPr lang="en-US" sz="1350"/>
              <a:t>IDP Camp</a:t>
            </a:r>
          </a:p>
        </p:txBody>
      </p:sp>
      <p:sp>
        <p:nvSpPr>
          <p:cNvPr id="74" name="Rectangle 73">
            <a:extLst>
              <a:ext uri="{FF2B5EF4-FFF2-40B4-BE49-F238E27FC236}">
                <a16:creationId xmlns:a16="http://schemas.microsoft.com/office/drawing/2014/main" id="{61C98D6B-1A46-4246-87A2-A34D6D4E0DEE}"/>
              </a:ext>
            </a:extLst>
          </p:cNvPr>
          <p:cNvSpPr/>
          <p:nvPr/>
        </p:nvSpPr>
        <p:spPr>
          <a:xfrm rot="1619630">
            <a:off x="4021141" y="4391722"/>
            <a:ext cx="215714" cy="38208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5" name="TextBox 74">
            <a:extLst>
              <a:ext uri="{FF2B5EF4-FFF2-40B4-BE49-F238E27FC236}">
                <a16:creationId xmlns:a16="http://schemas.microsoft.com/office/drawing/2014/main" id="{3C1645E3-E77F-4F21-9CFC-EC8E8FE86C81}"/>
              </a:ext>
            </a:extLst>
          </p:cNvPr>
          <p:cNvSpPr txBox="1"/>
          <p:nvPr/>
        </p:nvSpPr>
        <p:spPr>
          <a:xfrm>
            <a:off x="2712819" y="5179488"/>
            <a:ext cx="1449035" cy="715581"/>
          </a:xfrm>
          <a:prstGeom prst="rect">
            <a:avLst/>
          </a:prstGeom>
          <a:noFill/>
        </p:spPr>
        <p:txBody>
          <a:bodyPr wrap="square" rtlCol="0">
            <a:spAutoFit/>
          </a:bodyPr>
          <a:lstStyle/>
          <a:p>
            <a:r>
              <a:rPr lang="en-US" sz="1350" dirty="0"/>
              <a:t>Ammunition store (shipping container)</a:t>
            </a:r>
          </a:p>
        </p:txBody>
      </p:sp>
      <p:cxnSp>
        <p:nvCxnSpPr>
          <p:cNvPr id="81" name="Straight Arrow Connector 80">
            <a:extLst>
              <a:ext uri="{FF2B5EF4-FFF2-40B4-BE49-F238E27FC236}">
                <a16:creationId xmlns:a16="http://schemas.microsoft.com/office/drawing/2014/main" id="{A094868F-46E6-48B7-9F4E-B347BD4D56C4}"/>
              </a:ext>
            </a:extLst>
          </p:cNvPr>
          <p:cNvCxnSpPr>
            <a:cxnSpLocks/>
            <a:endCxn id="74" idx="2"/>
          </p:cNvCxnSpPr>
          <p:nvPr/>
        </p:nvCxnSpPr>
        <p:spPr>
          <a:xfrm flipV="1">
            <a:off x="3349724" y="4752997"/>
            <a:ext cx="692560" cy="4013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9343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DDC5F386-42CF-4FFD-B94F-5876A0B98CB1}"/>
              </a:ext>
            </a:extLst>
          </p:cNvPr>
          <p:cNvCxnSpPr>
            <a:cxnSpLocks/>
          </p:cNvCxnSpPr>
          <p:nvPr/>
        </p:nvCxnSpPr>
        <p:spPr>
          <a:xfrm>
            <a:off x="6383106" y="199276"/>
            <a:ext cx="2026823" cy="6498612"/>
          </a:xfrm>
          <a:prstGeom prst="line">
            <a:avLst/>
          </a:prstGeom>
          <a:ln w="1524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F2DAB7C-012B-434F-84CD-6155F4E638E0}"/>
              </a:ext>
            </a:extLst>
          </p:cNvPr>
          <p:cNvSpPr/>
          <p:nvPr/>
        </p:nvSpPr>
        <p:spPr>
          <a:xfrm rot="20613122">
            <a:off x="417593" y="899215"/>
            <a:ext cx="4561638" cy="2381742"/>
          </a:xfrm>
          <a:prstGeom prst="rec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6" name="TextBox 25">
            <a:extLst>
              <a:ext uri="{FF2B5EF4-FFF2-40B4-BE49-F238E27FC236}">
                <a16:creationId xmlns:a16="http://schemas.microsoft.com/office/drawing/2014/main" id="{ABA5DCC6-9E2C-45FE-A78F-6515B7AD6D7F}"/>
              </a:ext>
            </a:extLst>
          </p:cNvPr>
          <p:cNvSpPr txBox="1"/>
          <p:nvPr/>
        </p:nvSpPr>
        <p:spPr>
          <a:xfrm>
            <a:off x="5259158" y="836430"/>
            <a:ext cx="1749297" cy="300082"/>
          </a:xfrm>
          <a:prstGeom prst="rect">
            <a:avLst/>
          </a:prstGeom>
          <a:noFill/>
        </p:spPr>
        <p:txBody>
          <a:bodyPr wrap="square" rtlCol="0">
            <a:spAutoFit/>
          </a:bodyPr>
          <a:lstStyle/>
          <a:p>
            <a:r>
              <a:rPr lang="en-US" sz="1350"/>
              <a:t>WFP Store</a:t>
            </a:r>
          </a:p>
        </p:txBody>
      </p:sp>
      <p:cxnSp>
        <p:nvCxnSpPr>
          <p:cNvPr id="55" name="Straight Arrow Connector 54">
            <a:extLst>
              <a:ext uri="{FF2B5EF4-FFF2-40B4-BE49-F238E27FC236}">
                <a16:creationId xmlns:a16="http://schemas.microsoft.com/office/drawing/2014/main" id="{7A393FB4-72AF-4896-ACAE-B28F2AD6206D}"/>
              </a:ext>
            </a:extLst>
          </p:cNvPr>
          <p:cNvCxnSpPr/>
          <p:nvPr/>
        </p:nvCxnSpPr>
        <p:spPr>
          <a:xfrm flipV="1">
            <a:off x="561111" y="291587"/>
            <a:ext cx="0" cy="946846"/>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7848E7A8-5E57-4882-93F1-B3890DE97F0B}"/>
              </a:ext>
            </a:extLst>
          </p:cNvPr>
          <p:cNvSpPr txBox="1"/>
          <p:nvPr/>
        </p:nvSpPr>
        <p:spPr>
          <a:xfrm>
            <a:off x="597187" y="739318"/>
            <a:ext cx="1749297" cy="300082"/>
          </a:xfrm>
          <a:prstGeom prst="rect">
            <a:avLst/>
          </a:prstGeom>
          <a:noFill/>
        </p:spPr>
        <p:txBody>
          <a:bodyPr wrap="square" rtlCol="0">
            <a:spAutoFit/>
          </a:bodyPr>
          <a:lstStyle/>
          <a:p>
            <a:r>
              <a:rPr lang="en-US" sz="1350"/>
              <a:t>N</a:t>
            </a:r>
          </a:p>
        </p:txBody>
      </p:sp>
      <p:pic>
        <p:nvPicPr>
          <p:cNvPr id="76" name="Picture 75">
            <a:extLst>
              <a:ext uri="{FF2B5EF4-FFF2-40B4-BE49-F238E27FC236}">
                <a16:creationId xmlns:a16="http://schemas.microsoft.com/office/drawing/2014/main" id="{3EC55933-8E89-44D3-B566-9A2AC41A42F7}"/>
              </a:ext>
            </a:extLst>
          </p:cNvPr>
          <p:cNvPicPr>
            <a:picLocks noChangeAspect="1"/>
          </p:cNvPicPr>
          <p:nvPr/>
        </p:nvPicPr>
        <p:blipFill>
          <a:blip r:embed="rId3"/>
          <a:stretch>
            <a:fillRect/>
          </a:stretch>
        </p:blipFill>
        <p:spPr>
          <a:xfrm>
            <a:off x="6961575" y="291587"/>
            <a:ext cx="1902695" cy="1047861"/>
          </a:xfrm>
          <a:prstGeom prst="rect">
            <a:avLst/>
          </a:prstGeom>
          <a:ln w="31750">
            <a:solidFill>
              <a:srgbClr val="FF0000"/>
            </a:solidFill>
            <a:prstDash val="sysDash"/>
          </a:ln>
        </p:spPr>
      </p:pic>
      <p:sp>
        <p:nvSpPr>
          <p:cNvPr id="82" name="Rectangle 81">
            <a:extLst>
              <a:ext uri="{FF2B5EF4-FFF2-40B4-BE49-F238E27FC236}">
                <a16:creationId xmlns:a16="http://schemas.microsoft.com/office/drawing/2014/main" id="{F1E7AC06-B41E-4D84-ADD4-5FF68BB146F3}"/>
              </a:ext>
            </a:extLst>
          </p:cNvPr>
          <p:cNvSpPr/>
          <p:nvPr/>
        </p:nvSpPr>
        <p:spPr>
          <a:xfrm rot="20530885">
            <a:off x="5462902" y="1222196"/>
            <a:ext cx="1201948" cy="11006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3" name="Rectangle 82">
            <a:extLst>
              <a:ext uri="{FF2B5EF4-FFF2-40B4-BE49-F238E27FC236}">
                <a16:creationId xmlns:a16="http://schemas.microsoft.com/office/drawing/2014/main" id="{6B5AD292-669E-474C-A3BA-E214102F9AD4}"/>
              </a:ext>
            </a:extLst>
          </p:cNvPr>
          <p:cNvSpPr/>
          <p:nvPr/>
        </p:nvSpPr>
        <p:spPr>
          <a:xfrm rot="19391038">
            <a:off x="2237941" y="2163825"/>
            <a:ext cx="543066" cy="5918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4" name="Rectangle 83">
            <a:extLst>
              <a:ext uri="{FF2B5EF4-FFF2-40B4-BE49-F238E27FC236}">
                <a16:creationId xmlns:a16="http://schemas.microsoft.com/office/drawing/2014/main" id="{0185F3B9-E0D0-426D-AE7B-6E1E534472DF}"/>
              </a:ext>
            </a:extLst>
          </p:cNvPr>
          <p:cNvSpPr/>
          <p:nvPr/>
        </p:nvSpPr>
        <p:spPr>
          <a:xfrm rot="20530885">
            <a:off x="3871698" y="746680"/>
            <a:ext cx="737853" cy="10418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5" name="Rectangle 84">
            <a:extLst>
              <a:ext uri="{FF2B5EF4-FFF2-40B4-BE49-F238E27FC236}">
                <a16:creationId xmlns:a16="http://schemas.microsoft.com/office/drawing/2014/main" id="{5DFA6B2D-2833-4B5B-9E88-2B4A8A16F628}"/>
              </a:ext>
            </a:extLst>
          </p:cNvPr>
          <p:cNvSpPr/>
          <p:nvPr/>
        </p:nvSpPr>
        <p:spPr>
          <a:xfrm rot="19936402">
            <a:off x="3095515" y="1143344"/>
            <a:ext cx="740226" cy="10097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6" name="Arc 85">
            <a:extLst>
              <a:ext uri="{FF2B5EF4-FFF2-40B4-BE49-F238E27FC236}">
                <a16:creationId xmlns:a16="http://schemas.microsoft.com/office/drawing/2014/main" id="{EEC20B4B-0109-4D80-BBB2-824CFDCBBAEC}"/>
              </a:ext>
            </a:extLst>
          </p:cNvPr>
          <p:cNvSpPr/>
          <p:nvPr/>
        </p:nvSpPr>
        <p:spPr>
          <a:xfrm rot="10480744" flipV="1">
            <a:off x="2639602" y="2975466"/>
            <a:ext cx="5943261" cy="2776513"/>
          </a:xfrm>
          <a:prstGeom prst="arc">
            <a:avLst/>
          </a:prstGeom>
          <a:ln w="1206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a:p>
        </p:txBody>
      </p:sp>
      <p:sp>
        <p:nvSpPr>
          <p:cNvPr id="78" name="Rectangle 77">
            <a:extLst>
              <a:ext uri="{FF2B5EF4-FFF2-40B4-BE49-F238E27FC236}">
                <a16:creationId xmlns:a16="http://schemas.microsoft.com/office/drawing/2014/main" id="{5D35BC18-7E94-412D-8BD0-D0F7517A3860}"/>
              </a:ext>
            </a:extLst>
          </p:cNvPr>
          <p:cNvSpPr/>
          <p:nvPr/>
        </p:nvSpPr>
        <p:spPr>
          <a:xfrm rot="20530885">
            <a:off x="-946103" y="4394183"/>
            <a:ext cx="7792847" cy="9450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9" name="Rectangle 78">
            <a:extLst>
              <a:ext uri="{FF2B5EF4-FFF2-40B4-BE49-F238E27FC236}">
                <a16:creationId xmlns:a16="http://schemas.microsoft.com/office/drawing/2014/main" id="{81CC1DC3-3420-44D1-A6E9-3F786CB59BC2}"/>
              </a:ext>
            </a:extLst>
          </p:cNvPr>
          <p:cNvSpPr/>
          <p:nvPr/>
        </p:nvSpPr>
        <p:spPr>
          <a:xfrm rot="20530885">
            <a:off x="5568328" y="2624052"/>
            <a:ext cx="1687937" cy="159946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7" name="TextBox 86">
            <a:extLst>
              <a:ext uri="{FF2B5EF4-FFF2-40B4-BE49-F238E27FC236}">
                <a16:creationId xmlns:a16="http://schemas.microsoft.com/office/drawing/2014/main" id="{90D7BD06-2979-4F6D-9BBF-9896451B436D}"/>
              </a:ext>
            </a:extLst>
          </p:cNvPr>
          <p:cNvSpPr txBox="1"/>
          <p:nvPr/>
        </p:nvSpPr>
        <p:spPr>
          <a:xfrm rot="4490690">
            <a:off x="3280102" y="1681459"/>
            <a:ext cx="1749297" cy="300082"/>
          </a:xfrm>
          <a:prstGeom prst="rect">
            <a:avLst/>
          </a:prstGeom>
          <a:noFill/>
        </p:spPr>
        <p:txBody>
          <a:bodyPr wrap="square" lIns="91440" tIns="45720" rIns="91440" bIns="45720" rtlCol="0" anchor="t">
            <a:spAutoFit/>
          </a:bodyPr>
          <a:lstStyle/>
          <a:p>
            <a:r>
              <a:rPr lang="en-US" sz="1350" dirty="0">
                <a:solidFill>
                  <a:schemeClr val="bg1"/>
                </a:solidFill>
              </a:rPr>
              <a:t>MOVCON</a:t>
            </a:r>
          </a:p>
        </p:txBody>
      </p:sp>
      <p:sp>
        <p:nvSpPr>
          <p:cNvPr id="88" name="TextBox 87">
            <a:extLst>
              <a:ext uri="{FF2B5EF4-FFF2-40B4-BE49-F238E27FC236}">
                <a16:creationId xmlns:a16="http://schemas.microsoft.com/office/drawing/2014/main" id="{D600F81C-9288-4D75-8F8C-C2D183370133}"/>
              </a:ext>
            </a:extLst>
          </p:cNvPr>
          <p:cNvSpPr txBox="1"/>
          <p:nvPr/>
        </p:nvSpPr>
        <p:spPr>
          <a:xfrm rot="3965607">
            <a:off x="2737045" y="1883131"/>
            <a:ext cx="1749297" cy="300082"/>
          </a:xfrm>
          <a:prstGeom prst="rect">
            <a:avLst/>
          </a:prstGeom>
          <a:noFill/>
        </p:spPr>
        <p:txBody>
          <a:bodyPr wrap="square" rtlCol="0">
            <a:spAutoFit/>
          </a:bodyPr>
          <a:lstStyle/>
          <a:p>
            <a:r>
              <a:rPr lang="en-US" sz="1350">
                <a:solidFill>
                  <a:schemeClr val="bg1"/>
                </a:solidFill>
              </a:rPr>
              <a:t>XXX Unit</a:t>
            </a:r>
          </a:p>
        </p:txBody>
      </p:sp>
      <p:sp>
        <p:nvSpPr>
          <p:cNvPr id="89" name="TextBox 88">
            <a:extLst>
              <a:ext uri="{FF2B5EF4-FFF2-40B4-BE49-F238E27FC236}">
                <a16:creationId xmlns:a16="http://schemas.microsoft.com/office/drawing/2014/main" id="{9C9E426E-16AC-4F5A-9DA6-CDDE71B829D9}"/>
              </a:ext>
            </a:extLst>
          </p:cNvPr>
          <p:cNvSpPr txBox="1"/>
          <p:nvPr/>
        </p:nvSpPr>
        <p:spPr>
          <a:xfrm rot="3228082">
            <a:off x="2118893" y="2304924"/>
            <a:ext cx="913170" cy="524244"/>
          </a:xfrm>
          <a:prstGeom prst="rect">
            <a:avLst/>
          </a:prstGeom>
          <a:noFill/>
        </p:spPr>
        <p:txBody>
          <a:bodyPr wrap="square" rtlCol="0">
            <a:spAutoFit/>
          </a:bodyPr>
          <a:lstStyle/>
          <a:p>
            <a:r>
              <a:rPr lang="en-US" sz="1350">
                <a:solidFill>
                  <a:schemeClr val="bg1"/>
                </a:solidFill>
              </a:rPr>
              <a:t>Guard Room</a:t>
            </a:r>
          </a:p>
        </p:txBody>
      </p:sp>
      <p:sp>
        <p:nvSpPr>
          <p:cNvPr id="90" name="TextBox 89">
            <a:extLst>
              <a:ext uri="{FF2B5EF4-FFF2-40B4-BE49-F238E27FC236}">
                <a16:creationId xmlns:a16="http://schemas.microsoft.com/office/drawing/2014/main" id="{63580A76-8044-4841-A9D1-FE17C32BC5C9}"/>
              </a:ext>
            </a:extLst>
          </p:cNvPr>
          <p:cNvSpPr txBox="1"/>
          <p:nvPr/>
        </p:nvSpPr>
        <p:spPr>
          <a:xfrm rot="20476734">
            <a:off x="2075671" y="4644650"/>
            <a:ext cx="1749297" cy="369332"/>
          </a:xfrm>
          <a:prstGeom prst="rect">
            <a:avLst/>
          </a:prstGeom>
          <a:noFill/>
        </p:spPr>
        <p:txBody>
          <a:bodyPr wrap="square" rtlCol="0">
            <a:spAutoFit/>
          </a:bodyPr>
          <a:lstStyle/>
          <a:p>
            <a:r>
              <a:rPr lang="en-US" sz="1800">
                <a:solidFill>
                  <a:schemeClr val="bg1"/>
                </a:solidFill>
              </a:rPr>
              <a:t>Airstrip</a:t>
            </a:r>
          </a:p>
        </p:txBody>
      </p:sp>
      <p:sp>
        <p:nvSpPr>
          <p:cNvPr id="91" name="TextBox 90">
            <a:extLst>
              <a:ext uri="{FF2B5EF4-FFF2-40B4-BE49-F238E27FC236}">
                <a16:creationId xmlns:a16="http://schemas.microsoft.com/office/drawing/2014/main" id="{C2D1C424-F341-472A-AB48-E474828FA0E7}"/>
              </a:ext>
            </a:extLst>
          </p:cNvPr>
          <p:cNvSpPr txBox="1"/>
          <p:nvPr/>
        </p:nvSpPr>
        <p:spPr>
          <a:xfrm rot="20476734">
            <a:off x="5684521" y="2814344"/>
            <a:ext cx="1749297" cy="369332"/>
          </a:xfrm>
          <a:prstGeom prst="rect">
            <a:avLst/>
          </a:prstGeom>
          <a:noFill/>
        </p:spPr>
        <p:txBody>
          <a:bodyPr wrap="square" rtlCol="0">
            <a:spAutoFit/>
          </a:bodyPr>
          <a:lstStyle/>
          <a:p>
            <a:r>
              <a:rPr lang="en-US" sz="1800">
                <a:solidFill>
                  <a:schemeClr val="bg1"/>
                </a:solidFill>
              </a:rPr>
              <a:t>Apron Area</a:t>
            </a:r>
          </a:p>
        </p:txBody>
      </p:sp>
      <p:sp>
        <p:nvSpPr>
          <p:cNvPr id="92" name="TextBox 91">
            <a:extLst>
              <a:ext uri="{FF2B5EF4-FFF2-40B4-BE49-F238E27FC236}">
                <a16:creationId xmlns:a16="http://schemas.microsoft.com/office/drawing/2014/main" id="{E2A2B1E6-DEEF-4CA3-8FAB-58CE697A337D}"/>
              </a:ext>
            </a:extLst>
          </p:cNvPr>
          <p:cNvSpPr txBox="1"/>
          <p:nvPr/>
        </p:nvSpPr>
        <p:spPr>
          <a:xfrm rot="20564247">
            <a:off x="748696" y="3100892"/>
            <a:ext cx="2804513" cy="369332"/>
          </a:xfrm>
          <a:prstGeom prst="rect">
            <a:avLst/>
          </a:prstGeom>
          <a:noFill/>
        </p:spPr>
        <p:txBody>
          <a:bodyPr wrap="square" rtlCol="0">
            <a:spAutoFit/>
          </a:bodyPr>
          <a:lstStyle/>
          <a:p>
            <a:r>
              <a:rPr lang="en-US" sz="1800">
                <a:solidFill>
                  <a:schemeClr val="tx2">
                    <a:lumMod val="50000"/>
                  </a:schemeClr>
                </a:solidFill>
              </a:rPr>
              <a:t>UN Compound Perimeter</a:t>
            </a:r>
          </a:p>
        </p:txBody>
      </p:sp>
    </p:spTree>
    <p:extLst>
      <p:ext uri="{BB962C8B-B14F-4D97-AF65-F5344CB8AC3E}">
        <p14:creationId xmlns:p14="http://schemas.microsoft.com/office/powerpoint/2010/main" val="2454533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DD78A30-A038-400E-84C1-E33E81ADE478}"/>
              </a:ext>
            </a:extLst>
          </p:cNvPr>
          <p:cNvGrpSpPr/>
          <p:nvPr/>
        </p:nvGrpSpPr>
        <p:grpSpPr>
          <a:xfrm>
            <a:off x="188803" y="1216807"/>
            <a:ext cx="8745132" cy="4542852"/>
            <a:chOff x="255440" y="1157574"/>
            <a:chExt cx="9144000" cy="4542852"/>
          </a:xfrm>
        </p:grpSpPr>
        <p:pic>
          <p:nvPicPr>
            <p:cNvPr id="5" name="Picture 4">
              <a:extLst>
                <a:ext uri="{FF2B5EF4-FFF2-40B4-BE49-F238E27FC236}">
                  <a16:creationId xmlns:a16="http://schemas.microsoft.com/office/drawing/2014/main" id="{301C56C1-5098-4DAB-B2BC-1AD655223665}"/>
                </a:ext>
              </a:extLst>
            </p:cNvPr>
            <p:cNvPicPr>
              <a:picLocks noChangeAspect="1"/>
            </p:cNvPicPr>
            <p:nvPr/>
          </p:nvPicPr>
          <p:blipFill>
            <a:blip r:embed="rId3"/>
            <a:stretch>
              <a:fillRect/>
            </a:stretch>
          </p:blipFill>
          <p:spPr>
            <a:xfrm>
              <a:off x="255440" y="1157574"/>
              <a:ext cx="9144000" cy="4542852"/>
            </a:xfrm>
            <a:prstGeom prst="rect">
              <a:avLst/>
            </a:prstGeom>
          </p:spPr>
        </p:pic>
        <p:sp>
          <p:nvSpPr>
            <p:cNvPr id="6" name="Rectangle 5">
              <a:extLst>
                <a:ext uri="{FF2B5EF4-FFF2-40B4-BE49-F238E27FC236}">
                  <a16:creationId xmlns:a16="http://schemas.microsoft.com/office/drawing/2014/main" id="{DD71E67C-82D1-48C2-BF52-8D1C7342C4F2}"/>
                </a:ext>
              </a:extLst>
            </p:cNvPr>
            <p:cNvSpPr/>
            <p:nvPr/>
          </p:nvSpPr>
          <p:spPr>
            <a:xfrm>
              <a:off x="4705275" y="1522376"/>
              <a:ext cx="344287" cy="336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700">
                  <a:solidFill>
                    <a:schemeClr val="tx1"/>
                  </a:solidFill>
                </a:rPr>
                <a:t>593</a:t>
              </a:r>
            </a:p>
          </p:txBody>
        </p:sp>
        <p:sp>
          <p:nvSpPr>
            <p:cNvPr id="7" name="Rectangle 6">
              <a:extLst>
                <a:ext uri="{FF2B5EF4-FFF2-40B4-BE49-F238E27FC236}">
                  <a16:creationId xmlns:a16="http://schemas.microsoft.com/office/drawing/2014/main" id="{64A16041-E32C-4184-8587-DAFCD1107DAB}"/>
                </a:ext>
              </a:extLst>
            </p:cNvPr>
            <p:cNvSpPr/>
            <p:nvPr/>
          </p:nvSpPr>
          <p:spPr>
            <a:xfrm>
              <a:off x="2236023" y="2435933"/>
              <a:ext cx="1047674" cy="772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700">
                  <a:solidFill>
                    <a:schemeClr val="tx1"/>
                  </a:solidFill>
                </a:rPr>
                <a:t>3 x Motorized Infantry (Wheeled) – 393 </a:t>
              </a:r>
            </a:p>
            <a:p>
              <a:pPr algn="ctr"/>
              <a:r>
                <a:rPr lang="en-IE" sz="700">
                  <a:solidFill>
                    <a:schemeClr val="tx1"/>
                  </a:solidFill>
                </a:rPr>
                <a:t>((127 x 3)+12 HQ)</a:t>
              </a:r>
            </a:p>
          </p:txBody>
        </p:sp>
      </p:grpSp>
    </p:spTree>
    <p:extLst>
      <p:ext uri="{BB962C8B-B14F-4D97-AF65-F5344CB8AC3E}">
        <p14:creationId xmlns:p14="http://schemas.microsoft.com/office/powerpoint/2010/main" val="3202554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Group Setup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7"/>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Group Work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8"/>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Participant </a:t>
            </a:r>
            <a:br>
              <a:rPr lang="en-GB" dirty="0"/>
            </a:br>
            <a:r>
              <a:rPr lang="en-GB" dirty="0"/>
              <a:t>Back Briefs</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3" name="Diagram 2">
            <a:extLst>
              <a:ext uri="{FF2B5EF4-FFF2-40B4-BE49-F238E27FC236}">
                <a16:creationId xmlns:a16="http://schemas.microsoft.com/office/drawing/2014/main" id="{34DDF3ED-7D8B-744A-A8D0-2656266E5D1D}"/>
              </a:ext>
            </a:extLst>
          </p:cNvPr>
          <p:cNvGraphicFramePr/>
          <p:nvPr>
            <p:extLst>
              <p:ext uri="{D42A27DB-BD31-4B8C-83A1-F6EECF244321}">
                <p14:modId xmlns:p14="http://schemas.microsoft.com/office/powerpoint/2010/main" val="778079724"/>
              </p:ext>
            </p:extLst>
          </p:nvPr>
        </p:nvGraphicFramePr>
        <p:xfrm>
          <a:off x="4180114" y="489856"/>
          <a:ext cx="4506540" cy="5976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18284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Google Shape;186;p9"/>
          <p:cNvSpPr txBox="1">
            <a:spLocks noGrp="1"/>
          </p:cNvSpPr>
          <p:nvPr>
            <p:ph type="body" idx="2"/>
          </p:nvPr>
        </p:nvSpPr>
        <p:spPr>
          <a:xfrm>
            <a:off x="3404747" y="5321300"/>
            <a:ext cx="5597740"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dirty="0"/>
              <a:t>Look Ahead:</a:t>
            </a:r>
            <a:br>
              <a:rPr lang="en-GB" dirty="0"/>
            </a:br>
            <a:r>
              <a:rPr lang="en-GB" dirty="0"/>
              <a:t>CPX Ammunition Management and Storage Exercise</a:t>
            </a: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p:txBody>
      </p:sp>
      <p:sp>
        <p:nvSpPr>
          <p:cNvPr id="5" name="Text Placeholder 1">
            <a:extLst>
              <a:ext uri="{FF2B5EF4-FFF2-40B4-BE49-F238E27FC236}">
                <a16:creationId xmlns:a16="http://schemas.microsoft.com/office/drawing/2014/main" id="{EF2E8306-2D3E-455B-8931-CCD31A71F991}"/>
              </a:ext>
            </a:extLst>
          </p:cNvPr>
          <p:cNvSpPr txBox="1">
            <a:spLocks/>
          </p:cNvSpPr>
          <p:nvPr/>
        </p:nvSpPr>
        <p:spPr>
          <a:xfrm>
            <a:off x="885303" y="289399"/>
            <a:ext cx="2187575" cy="208323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rgbClr val="FFFFFF"/>
                </a:solidFill>
                <a:sym typeface="Century Gothic"/>
              </a:rPr>
              <a:t>Weapons and Ammunition Management in UN Peace Operations</a:t>
            </a:r>
            <a:endParaRPr lang="en-IE"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Objective</a:t>
            </a:r>
            <a:endParaRPr/>
          </a:p>
        </p:txBody>
      </p:sp>
      <p:sp>
        <p:nvSpPr>
          <p:cNvPr id="71" name="Google Shape;71;p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000"/>
              <a:buNone/>
            </a:pPr>
            <a:endParaRPr lang="en-US"/>
          </a:p>
          <a:p>
            <a:pPr marL="0" lvl="0" indent="0" algn="ctr" rtl="0">
              <a:lnSpc>
                <a:spcPct val="90000"/>
              </a:lnSpc>
              <a:spcBef>
                <a:spcPts val="1000"/>
              </a:spcBef>
              <a:spcAft>
                <a:spcPts val="0"/>
              </a:spcAft>
              <a:buClr>
                <a:schemeClr val="lt1"/>
              </a:buClr>
              <a:buSzPts val="3000"/>
              <a:buNone/>
            </a:pPr>
            <a:endParaRPr lang="en-US"/>
          </a:p>
          <a:p>
            <a:pPr marL="0" lvl="0" indent="0" algn="ctr" rtl="0">
              <a:lnSpc>
                <a:spcPct val="90000"/>
              </a:lnSpc>
              <a:spcBef>
                <a:spcPts val="1000"/>
              </a:spcBef>
              <a:spcAft>
                <a:spcPts val="0"/>
              </a:spcAft>
              <a:buClr>
                <a:schemeClr val="lt1"/>
              </a:buClr>
              <a:buSzPts val="3000"/>
              <a:buNone/>
            </a:pPr>
            <a:r>
              <a:rPr lang="en-US"/>
              <a:t>Compile an explosive safety case to qualify an ammunition storage licence for an existing UN compound.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3" name="Diagram 2">
            <a:extLst>
              <a:ext uri="{FF2B5EF4-FFF2-40B4-BE49-F238E27FC236}">
                <a16:creationId xmlns:a16="http://schemas.microsoft.com/office/drawing/2014/main" id="{34DDF3ED-7D8B-744A-A8D0-2656266E5D1D}"/>
              </a:ext>
            </a:extLst>
          </p:cNvPr>
          <p:cNvGraphicFramePr/>
          <p:nvPr>
            <p:extLst>
              <p:ext uri="{D42A27DB-BD31-4B8C-83A1-F6EECF244321}">
                <p14:modId xmlns:p14="http://schemas.microsoft.com/office/powerpoint/2010/main" val="3663462821"/>
              </p:ext>
            </p:extLst>
          </p:nvPr>
        </p:nvGraphicFramePr>
        <p:xfrm>
          <a:off x="4180114" y="489856"/>
          <a:ext cx="4506540" cy="5976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4"/>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STX </a:t>
            </a:r>
            <a:endParaRPr/>
          </a:p>
          <a:p>
            <a:pPr marL="0" lvl="0" indent="0" algn="r" rtl="0">
              <a:lnSpc>
                <a:spcPct val="90000"/>
              </a:lnSpc>
              <a:spcBef>
                <a:spcPts val="1000"/>
              </a:spcBef>
              <a:spcAft>
                <a:spcPts val="0"/>
              </a:spcAft>
              <a:buClr>
                <a:schemeClr val="lt1"/>
              </a:buClr>
              <a:buSzPts val="4000"/>
              <a:buNone/>
            </a:pPr>
            <a:r>
              <a:rPr lang="en-GB"/>
              <a:t>Introduction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2AA5-9B62-BE4C-8770-CF8B89652234}"/>
              </a:ext>
            </a:extLst>
          </p:cNvPr>
          <p:cNvSpPr>
            <a:spLocks noGrp="1"/>
          </p:cNvSpPr>
          <p:nvPr>
            <p:ph type="title"/>
          </p:nvPr>
        </p:nvSpPr>
        <p:spPr>
          <a:xfrm>
            <a:off x="628650" y="365126"/>
            <a:ext cx="7886700" cy="1325563"/>
          </a:xfrm>
        </p:spPr>
        <p:txBody>
          <a:bodyPr lIns="91440" tIns="45720" rIns="91440" bIns="45720" anchor="t"/>
          <a:lstStyle/>
          <a:p>
            <a:pPr algn="ctr"/>
            <a:r>
              <a:rPr lang="en-IE" sz="2400"/>
              <a:t>Task Introduction</a:t>
            </a:r>
          </a:p>
        </p:txBody>
      </p:sp>
      <p:sp>
        <p:nvSpPr>
          <p:cNvPr id="3" name="Content Placeholder 2">
            <a:extLst>
              <a:ext uri="{FF2B5EF4-FFF2-40B4-BE49-F238E27FC236}">
                <a16:creationId xmlns:a16="http://schemas.microsoft.com/office/drawing/2014/main" id="{497D453B-AB2B-CD4C-B692-7F4865839B0C}"/>
              </a:ext>
            </a:extLst>
          </p:cNvPr>
          <p:cNvSpPr>
            <a:spLocks noGrp="1"/>
          </p:cNvSpPr>
          <p:nvPr>
            <p:ph sz="half" idx="2"/>
          </p:nvPr>
        </p:nvSpPr>
        <p:spPr>
          <a:xfrm>
            <a:off x="629841" y="1021081"/>
            <a:ext cx="7886699" cy="5471794"/>
          </a:xfrm>
        </p:spPr>
        <p:txBody>
          <a:bodyPr lIns="91440" tIns="45720" rIns="91440" bIns="45720" anchor="t"/>
          <a:lstStyle/>
          <a:p>
            <a:r>
              <a:rPr lang="en-US" sz="2400" dirty="0"/>
              <a:t>Following an escalation of fighting in the Sector 3 area there has been a major increase of IDP from </a:t>
            </a:r>
            <a:r>
              <a:rPr lang="en-US" sz="2400" dirty="0" err="1"/>
              <a:t>Rimosa</a:t>
            </a:r>
            <a:r>
              <a:rPr lang="en-US" sz="2400" dirty="0"/>
              <a:t> towards </a:t>
            </a:r>
            <a:r>
              <a:rPr lang="en-US" sz="2400" dirty="0" err="1"/>
              <a:t>Xalkaa</a:t>
            </a:r>
            <a:r>
              <a:rPr lang="en-US" sz="2400" dirty="0"/>
              <a:t>. As an immediate response the Force Commander tasked Sector 3 Commander to reinforce the UN presence in </a:t>
            </a:r>
            <a:r>
              <a:rPr lang="en-US" sz="2400" dirty="0" err="1"/>
              <a:t>Xalkaa</a:t>
            </a:r>
            <a:r>
              <a:rPr lang="en-US" sz="2400" dirty="0"/>
              <a:t>. To do this, a </a:t>
            </a:r>
            <a:r>
              <a:rPr lang="en-US" sz="2400" dirty="0" err="1"/>
              <a:t>mechanised</a:t>
            </a:r>
            <a:r>
              <a:rPr lang="en-US" sz="2400" dirty="0"/>
              <a:t> platoon was co-located at the company level UN post on the northern edge of </a:t>
            </a:r>
            <a:r>
              <a:rPr lang="en-US" sz="2400" dirty="0" err="1"/>
              <a:t>Xalkaa</a:t>
            </a:r>
            <a:r>
              <a:rPr lang="en-US" sz="2400" dirty="0"/>
              <a:t>.</a:t>
            </a:r>
          </a:p>
          <a:p>
            <a:endParaRPr lang="en-US" sz="2400"/>
          </a:p>
          <a:p>
            <a:r>
              <a:rPr lang="en-US" sz="2400" dirty="0"/>
              <a:t>As the situation has continued to deteriorate the UN Country team have agreed that the UNHCR will increase its presence and create a Humanitarian Hub for other UN Agencies and NGOs to operate from. The Force Commander has agreed that this site will be located next to the mission base. </a:t>
            </a:r>
            <a:endParaRPr lang="en-IE" sz="1600" dirty="0"/>
          </a:p>
        </p:txBody>
      </p:sp>
    </p:spTree>
    <p:extLst>
      <p:ext uri="{BB962C8B-B14F-4D97-AF65-F5344CB8AC3E}">
        <p14:creationId xmlns:p14="http://schemas.microsoft.com/office/powerpoint/2010/main" val="3714793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2AA5-9B62-BE4C-8770-CF8B89652234}"/>
              </a:ext>
            </a:extLst>
          </p:cNvPr>
          <p:cNvSpPr>
            <a:spLocks noGrp="1"/>
          </p:cNvSpPr>
          <p:nvPr>
            <p:ph type="title"/>
          </p:nvPr>
        </p:nvSpPr>
        <p:spPr/>
        <p:txBody>
          <a:bodyPr/>
          <a:lstStyle/>
          <a:p>
            <a:pPr algn="ctr"/>
            <a:r>
              <a:rPr lang="en-IE" sz="2400"/>
              <a:t>Task Introduction</a:t>
            </a:r>
          </a:p>
        </p:txBody>
      </p:sp>
      <p:sp>
        <p:nvSpPr>
          <p:cNvPr id="3" name="Content Placeholder 2">
            <a:extLst>
              <a:ext uri="{FF2B5EF4-FFF2-40B4-BE49-F238E27FC236}">
                <a16:creationId xmlns:a16="http://schemas.microsoft.com/office/drawing/2014/main" id="{497D453B-AB2B-CD4C-B692-7F4865839B0C}"/>
              </a:ext>
            </a:extLst>
          </p:cNvPr>
          <p:cNvSpPr>
            <a:spLocks noGrp="1"/>
          </p:cNvSpPr>
          <p:nvPr>
            <p:ph sz="half" idx="2"/>
          </p:nvPr>
        </p:nvSpPr>
        <p:spPr>
          <a:xfrm>
            <a:off x="628650" y="1478319"/>
            <a:ext cx="7886699" cy="4846281"/>
          </a:xfrm>
        </p:spPr>
        <p:txBody>
          <a:bodyPr/>
          <a:lstStyle/>
          <a:p>
            <a:r>
              <a:rPr lang="en-US" sz="2400"/>
              <a:t>The force will not provide access control or perimeter security for the Humanitarian Hub but they will respond in the event of security issues. The SRSG has requested the Force Commander to evaluate the force posture in the area as it is expected that </a:t>
            </a:r>
            <a:r>
              <a:rPr lang="en-US" sz="2400" err="1"/>
              <a:t>Xalkaa</a:t>
            </a:r>
            <a:r>
              <a:rPr lang="en-US" sz="2400"/>
              <a:t> will now become a major </a:t>
            </a:r>
            <a:r>
              <a:rPr lang="en-US" sz="2400" err="1"/>
              <a:t>centre</a:t>
            </a:r>
            <a:r>
              <a:rPr lang="en-US" sz="2400"/>
              <a:t> of gravity for the UN and international efforts. </a:t>
            </a:r>
          </a:p>
          <a:p>
            <a:endParaRPr lang="en-US" sz="2400"/>
          </a:p>
          <a:p>
            <a:r>
              <a:rPr lang="en-US" sz="2400"/>
              <a:t>The Force Commander has decided to assign the newly deployed </a:t>
            </a:r>
            <a:r>
              <a:rPr lang="en-US" sz="2400" err="1"/>
              <a:t>Mechanised</a:t>
            </a:r>
            <a:r>
              <a:rPr lang="en-US" sz="2400"/>
              <a:t> Infantry Battalion of Sector 3 with the task. </a:t>
            </a:r>
            <a:endParaRPr lang="en-IE" sz="1600"/>
          </a:p>
        </p:txBody>
      </p:sp>
    </p:spTree>
    <p:extLst>
      <p:ext uri="{BB962C8B-B14F-4D97-AF65-F5344CB8AC3E}">
        <p14:creationId xmlns:p14="http://schemas.microsoft.com/office/powerpoint/2010/main" val="123849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ge25748b674_1_6"/>
          <p:cNvSpPr txBox="1">
            <a:spLocks noGrp="1"/>
          </p:cNvSpPr>
          <p:nvPr>
            <p:ph type="ctrTitle"/>
          </p:nvPr>
        </p:nvSpPr>
        <p:spPr>
          <a:xfrm>
            <a:off x="685800" y="1122363"/>
            <a:ext cx="77724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endParaRPr/>
          </a:p>
        </p:txBody>
      </p:sp>
      <p:sp>
        <p:nvSpPr>
          <p:cNvPr id="125" name="Google Shape;125;ge25748b674_1_6"/>
          <p:cNvSpPr txBox="1">
            <a:spLocks noGrp="1"/>
          </p:cNvSpPr>
          <p:nvPr>
            <p:ph type="subTitle" idx="1"/>
          </p:nvPr>
        </p:nvSpPr>
        <p:spPr>
          <a:xfrm>
            <a:off x="1143000" y="3602038"/>
            <a:ext cx="6858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p:txBody>
      </p:sp>
      <p:pic>
        <p:nvPicPr>
          <p:cNvPr id="126" name="Google Shape;126;ge25748b674_1_6"/>
          <p:cNvPicPr preferRelativeResize="0"/>
          <p:nvPr/>
        </p:nvPicPr>
        <p:blipFill rotWithShape="1">
          <a:blip r:embed="rId3">
            <a:alphaModFix/>
          </a:blip>
          <a:srcRect/>
          <a:stretch/>
        </p:blipFill>
        <p:spPr>
          <a:xfrm>
            <a:off x="102870" y="114395"/>
            <a:ext cx="9092501" cy="674360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endParaRPr/>
          </a:p>
        </p:txBody>
      </p:sp>
      <p:sp>
        <p:nvSpPr>
          <p:cNvPr id="112" name="Google Shape;112;p5"/>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a:p>
        </p:txBody>
      </p:sp>
      <p:pic>
        <p:nvPicPr>
          <p:cNvPr id="3" name="Picture 2">
            <a:extLst>
              <a:ext uri="{FF2B5EF4-FFF2-40B4-BE49-F238E27FC236}">
                <a16:creationId xmlns:a16="http://schemas.microsoft.com/office/drawing/2014/main" id="{2981F4F3-C2B2-4229-8F90-43343E64ADCA}"/>
              </a:ext>
            </a:extLst>
          </p:cNvPr>
          <p:cNvPicPr>
            <a:picLocks noChangeAspect="1"/>
          </p:cNvPicPr>
          <p:nvPr/>
        </p:nvPicPr>
        <p:blipFill>
          <a:blip r:embed="rId3"/>
          <a:stretch>
            <a:fillRect/>
          </a:stretch>
        </p:blipFill>
        <p:spPr>
          <a:xfrm>
            <a:off x="0" y="0"/>
            <a:ext cx="9069072" cy="6858000"/>
          </a:xfrm>
          <a:prstGeom prst="rect">
            <a:avLst/>
          </a:prstGeom>
        </p:spPr>
      </p:pic>
      <p:sp>
        <p:nvSpPr>
          <p:cNvPr id="2" name="Oval 1">
            <a:extLst>
              <a:ext uri="{FF2B5EF4-FFF2-40B4-BE49-F238E27FC236}">
                <a16:creationId xmlns:a16="http://schemas.microsoft.com/office/drawing/2014/main" id="{EB021B0F-6B21-49B1-826F-F2D16B1F463A}"/>
              </a:ext>
            </a:extLst>
          </p:cNvPr>
          <p:cNvSpPr/>
          <p:nvPr/>
        </p:nvSpPr>
        <p:spPr>
          <a:xfrm>
            <a:off x="4074694" y="3781736"/>
            <a:ext cx="497306" cy="5213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grpSp>
        <p:nvGrpSpPr>
          <p:cNvPr id="26" name="Group 25">
            <a:extLst>
              <a:ext uri="{FF2B5EF4-FFF2-40B4-BE49-F238E27FC236}">
                <a16:creationId xmlns:a16="http://schemas.microsoft.com/office/drawing/2014/main" id="{F729E33B-9118-4FCE-A8C5-C701EC21E80A}"/>
              </a:ext>
            </a:extLst>
          </p:cNvPr>
          <p:cNvGrpSpPr/>
          <p:nvPr/>
        </p:nvGrpSpPr>
        <p:grpSpPr>
          <a:xfrm>
            <a:off x="152400" y="173300"/>
            <a:ext cx="8839200" cy="6629400"/>
            <a:chOff x="152400" y="173300"/>
            <a:chExt cx="8839200" cy="6629400"/>
          </a:xfrm>
        </p:grpSpPr>
        <p:grpSp>
          <p:nvGrpSpPr>
            <p:cNvPr id="25" name="Group 24">
              <a:extLst>
                <a:ext uri="{FF2B5EF4-FFF2-40B4-BE49-F238E27FC236}">
                  <a16:creationId xmlns:a16="http://schemas.microsoft.com/office/drawing/2014/main" id="{81607370-DD62-416C-B822-A292CBFD7DB5}"/>
                </a:ext>
              </a:extLst>
            </p:cNvPr>
            <p:cNvGrpSpPr/>
            <p:nvPr/>
          </p:nvGrpSpPr>
          <p:grpSpPr>
            <a:xfrm>
              <a:off x="152400" y="173300"/>
              <a:ext cx="8839200" cy="6629400"/>
              <a:chOff x="152400" y="173300"/>
              <a:chExt cx="8839200" cy="6629400"/>
            </a:xfrm>
          </p:grpSpPr>
          <p:grpSp>
            <p:nvGrpSpPr>
              <p:cNvPr id="4" name="Group 3">
                <a:extLst>
                  <a:ext uri="{FF2B5EF4-FFF2-40B4-BE49-F238E27FC236}">
                    <a16:creationId xmlns:a16="http://schemas.microsoft.com/office/drawing/2014/main" id="{40BF1C6E-548C-4695-8A7E-7CD296338663}"/>
                  </a:ext>
                </a:extLst>
              </p:cNvPr>
              <p:cNvGrpSpPr/>
              <p:nvPr/>
            </p:nvGrpSpPr>
            <p:grpSpPr>
              <a:xfrm>
                <a:off x="152400" y="173300"/>
                <a:ext cx="8839200" cy="6629400"/>
                <a:chOff x="1515071" y="0"/>
                <a:chExt cx="9161856" cy="6857998"/>
              </a:xfrm>
            </p:grpSpPr>
            <p:pic>
              <p:nvPicPr>
                <p:cNvPr id="5" name="Picture 4" descr="A picture containing diagram&#10;&#10;Description automatically generated">
                  <a:extLst>
                    <a:ext uri="{FF2B5EF4-FFF2-40B4-BE49-F238E27FC236}">
                      <a16:creationId xmlns:a16="http://schemas.microsoft.com/office/drawing/2014/main" id="{275FD1BA-331B-40D8-89F6-26A41E8A9D0E}"/>
                    </a:ext>
                  </a:extLst>
                </p:cNvPr>
                <p:cNvPicPr>
                  <a:picLocks noChangeAspect="1"/>
                </p:cNvPicPr>
                <p:nvPr/>
              </p:nvPicPr>
              <p:blipFill>
                <a:blip r:embed="rId3"/>
                <a:stretch>
                  <a:fillRect/>
                </a:stretch>
              </p:blipFill>
              <p:spPr>
                <a:xfrm>
                  <a:off x="1515071" y="0"/>
                  <a:ext cx="9161856" cy="6857998"/>
                </a:xfrm>
                <a:prstGeom prst="rect">
                  <a:avLst/>
                </a:prstGeom>
              </p:spPr>
            </p:pic>
            <p:sp>
              <p:nvSpPr>
                <p:cNvPr id="6" name="Rectangle 5">
                  <a:extLst>
                    <a:ext uri="{FF2B5EF4-FFF2-40B4-BE49-F238E27FC236}">
                      <a16:creationId xmlns:a16="http://schemas.microsoft.com/office/drawing/2014/main" id="{AA7C4D49-BBB4-4D81-8B05-68D48C75EFDD}"/>
                    </a:ext>
                  </a:extLst>
                </p:cNvPr>
                <p:cNvSpPr/>
                <p:nvPr/>
              </p:nvSpPr>
              <p:spPr>
                <a:xfrm rot="2145921">
                  <a:off x="7587164" y="1870947"/>
                  <a:ext cx="743534" cy="4618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D12AAF-D596-4386-BCD3-746DC8E5F1C7}"/>
                    </a:ext>
                  </a:extLst>
                </p:cNvPr>
                <p:cNvSpPr txBox="1"/>
                <p:nvPr/>
              </p:nvSpPr>
              <p:spPr>
                <a:xfrm rot="2140418">
                  <a:off x="7621337" y="1901808"/>
                  <a:ext cx="667417" cy="400109"/>
                </a:xfrm>
                <a:prstGeom prst="rect">
                  <a:avLst/>
                </a:prstGeom>
                <a:solidFill>
                  <a:srgbClr val="0070C0"/>
                </a:solidFill>
              </p:spPr>
              <p:txBody>
                <a:bodyPr wrap="square" rtlCol="0">
                  <a:spAutoFit/>
                </a:bodyPr>
                <a:lstStyle/>
                <a:p>
                  <a:pPr algn="ctr"/>
                  <a:r>
                    <a:rPr lang="en-US" sz="1350" b="1">
                      <a:solidFill>
                        <a:schemeClr val="bg1"/>
                      </a:solidFill>
                    </a:rPr>
                    <a:t>UN</a:t>
                  </a:r>
                </a:p>
              </p:txBody>
            </p:sp>
            <p:sp>
              <p:nvSpPr>
                <p:cNvPr id="9" name="Rectangle 8">
                  <a:extLst>
                    <a:ext uri="{FF2B5EF4-FFF2-40B4-BE49-F238E27FC236}">
                      <a16:creationId xmlns:a16="http://schemas.microsoft.com/office/drawing/2014/main" id="{7455FA97-1148-4E31-ABE1-8ED66D0AA744}"/>
                    </a:ext>
                  </a:extLst>
                </p:cNvPr>
                <p:cNvSpPr/>
                <p:nvPr/>
              </p:nvSpPr>
              <p:spPr>
                <a:xfrm>
                  <a:off x="6376677" y="1937916"/>
                  <a:ext cx="735320" cy="3278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a:solidFill>
                        <a:schemeClr val="tx1"/>
                      </a:solidFill>
                    </a:rPr>
                    <a:t>UNHCR</a:t>
                  </a:r>
                </a:p>
              </p:txBody>
            </p:sp>
            <p:cxnSp>
              <p:nvCxnSpPr>
                <p:cNvPr id="10" name="Straight Arrow Connector 9">
                  <a:extLst>
                    <a:ext uri="{FF2B5EF4-FFF2-40B4-BE49-F238E27FC236}">
                      <a16:creationId xmlns:a16="http://schemas.microsoft.com/office/drawing/2014/main" id="{19C88051-DC03-4F38-83C3-99FFAF2C0A0F}"/>
                    </a:ext>
                  </a:extLst>
                </p:cNvPr>
                <p:cNvCxnSpPr>
                  <a:cxnSpLocks/>
                </p:cNvCxnSpPr>
                <p:nvPr/>
              </p:nvCxnSpPr>
              <p:spPr>
                <a:xfrm>
                  <a:off x="6709718" y="2265808"/>
                  <a:ext cx="333041" cy="180677"/>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11" name="Freeform 19">
                  <a:extLst>
                    <a:ext uri="{FF2B5EF4-FFF2-40B4-BE49-F238E27FC236}">
                      <a16:creationId xmlns:a16="http://schemas.microsoft.com/office/drawing/2014/main" id="{C7A3E4BA-627D-4833-A2B2-B228F479936C}"/>
                    </a:ext>
                  </a:extLst>
                </p:cNvPr>
                <p:cNvSpPr/>
                <p:nvPr/>
              </p:nvSpPr>
              <p:spPr>
                <a:xfrm>
                  <a:off x="7426409" y="100645"/>
                  <a:ext cx="2026507" cy="1274918"/>
                </a:xfrm>
                <a:custGeom>
                  <a:avLst/>
                  <a:gdLst>
                    <a:gd name="connsiteX0" fmla="*/ 630194 w 2026508"/>
                    <a:gd name="connsiteY0" fmla="*/ 1198605 h 1322173"/>
                    <a:gd name="connsiteX1" fmla="*/ 1062681 w 2026508"/>
                    <a:gd name="connsiteY1" fmla="*/ 1322173 h 1322173"/>
                    <a:gd name="connsiteX2" fmla="*/ 1841156 w 2026508"/>
                    <a:gd name="connsiteY2" fmla="*/ 1248032 h 1322173"/>
                    <a:gd name="connsiteX3" fmla="*/ 1989437 w 2026508"/>
                    <a:gd name="connsiteY3" fmla="*/ 889686 h 1322173"/>
                    <a:gd name="connsiteX4" fmla="*/ 2026508 w 2026508"/>
                    <a:gd name="connsiteY4" fmla="*/ 234778 h 1322173"/>
                    <a:gd name="connsiteX5" fmla="*/ 1655805 w 2026508"/>
                    <a:gd name="connsiteY5" fmla="*/ 12356 h 1322173"/>
                    <a:gd name="connsiteX6" fmla="*/ 815546 w 2026508"/>
                    <a:gd name="connsiteY6" fmla="*/ 0 h 1322173"/>
                    <a:gd name="connsiteX7" fmla="*/ 234778 w 2026508"/>
                    <a:gd name="connsiteY7" fmla="*/ 37070 h 1322173"/>
                    <a:gd name="connsiteX8" fmla="*/ 234778 w 2026508"/>
                    <a:gd name="connsiteY8" fmla="*/ 358345 h 1322173"/>
                    <a:gd name="connsiteX9" fmla="*/ 185351 w 2026508"/>
                    <a:gd name="connsiteY9" fmla="*/ 778475 h 1322173"/>
                    <a:gd name="connsiteX10" fmla="*/ 61783 w 2026508"/>
                    <a:gd name="connsiteY10" fmla="*/ 1075037 h 1322173"/>
                    <a:gd name="connsiteX11" fmla="*/ 0 w 2026508"/>
                    <a:gd name="connsiteY11" fmla="*/ 1186248 h 1322173"/>
                    <a:gd name="connsiteX12" fmla="*/ 518983 w 2026508"/>
                    <a:gd name="connsiteY12" fmla="*/ 1161535 h 1322173"/>
                    <a:gd name="connsiteX13" fmla="*/ 630194 w 2026508"/>
                    <a:gd name="connsiteY13" fmla="*/ 1198605 h 132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6508" h="1322173">
                      <a:moveTo>
                        <a:pt x="630194" y="1198605"/>
                      </a:moveTo>
                      <a:lnTo>
                        <a:pt x="1062681" y="1322173"/>
                      </a:lnTo>
                      <a:lnTo>
                        <a:pt x="1841156" y="1248032"/>
                      </a:lnTo>
                      <a:lnTo>
                        <a:pt x="1989437" y="889686"/>
                      </a:lnTo>
                      <a:lnTo>
                        <a:pt x="2026508" y="234778"/>
                      </a:lnTo>
                      <a:lnTo>
                        <a:pt x="1655805" y="12356"/>
                      </a:lnTo>
                      <a:lnTo>
                        <a:pt x="815546" y="0"/>
                      </a:lnTo>
                      <a:lnTo>
                        <a:pt x="234778" y="37070"/>
                      </a:lnTo>
                      <a:lnTo>
                        <a:pt x="234778" y="358345"/>
                      </a:lnTo>
                      <a:lnTo>
                        <a:pt x="185351" y="778475"/>
                      </a:lnTo>
                      <a:lnTo>
                        <a:pt x="61783" y="1075037"/>
                      </a:lnTo>
                      <a:lnTo>
                        <a:pt x="0" y="1186248"/>
                      </a:lnTo>
                      <a:lnTo>
                        <a:pt x="518983" y="1161535"/>
                      </a:lnTo>
                      <a:lnTo>
                        <a:pt x="630194" y="1198605"/>
                      </a:lnTo>
                      <a:close/>
                    </a:path>
                  </a:pathLst>
                </a:cu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a:extLst>
                    <a:ext uri="{FF2B5EF4-FFF2-40B4-BE49-F238E27FC236}">
                      <a16:creationId xmlns:a16="http://schemas.microsoft.com/office/drawing/2014/main" id="{449BB272-2419-4C11-B773-3D011E56F07E}"/>
                    </a:ext>
                  </a:extLst>
                </p:cNvPr>
                <p:cNvSpPr/>
                <p:nvPr/>
              </p:nvSpPr>
              <p:spPr>
                <a:xfrm>
                  <a:off x="8156052" y="3183287"/>
                  <a:ext cx="834079" cy="3473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25">
                      <a:solidFill>
                        <a:schemeClr val="tx1"/>
                      </a:solidFill>
                    </a:rPr>
                    <a:t>Hospital</a:t>
                  </a:r>
                </a:p>
              </p:txBody>
            </p:sp>
            <p:sp>
              <p:nvSpPr>
                <p:cNvPr id="12" name="TextBox 11">
                  <a:extLst>
                    <a:ext uri="{FF2B5EF4-FFF2-40B4-BE49-F238E27FC236}">
                      <a16:creationId xmlns:a16="http://schemas.microsoft.com/office/drawing/2014/main" id="{B2481ECA-FA16-45E1-8829-06FB4C1E6450}"/>
                    </a:ext>
                  </a:extLst>
                </p:cNvPr>
                <p:cNvSpPr txBox="1"/>
                <p:nvPr/>
              </p:nvSpPr>
              <p:spPr>
                <a:xfrm>
                  <a:off x="7836580" y="670038"/>
                  <a:ext cx="1031197" cy="310430"/>
                </a:xfrm>
                <a:prstGeom prst="rect">
                  <a:avLst/>
                </a:prstGeom>
                <a:noFill/>
              </p:spPr>
              <p:txBody>
                <a:bodyPr wrap="square" rtlCol="0">
                  <a:spAutoFit/>
                </a:bodyPr>
                <a:lstStyle/>
                <a:p>
                  <a:pPr algn="ctr"/>
                  <a:r>
                    <a:rPr lang="en-US" sz="1350"/>
                    <a:t>IDP Camp </a:t>
                  </a:r>
                </a:p>
              </p:txBody>
            </p:sp>
          </p:grpSp>
          <p:sp>
            <p:nvSpPr>
              <p:cNvPr id="16" name="TextBox 15">
                <a:extLst>
                  <a:ext uri="{FF2B5EF4-FFF2-40B4-BE49-F238E27FC236}">
                    <a16:creationId xmlns:a16="http://schemas.microsoft.com/office/drawing/2014/main" id="{BDA560AC-8D53-46BE-8C86-01E5709C3661}"/>
                  </a:ext>
                </a:extLst>
              </p:cNvPr>
              <p:cNvSpPr txBox="1"/>
              <p:nvPr/>
            </p:nvSpPr>
            <p:spPr>
              <a:xfrm>
                <a:off x="786268" y="6369659"/>
                <a:ext cx="967738" cy="246221"/>
              </a:xfrm>
              <a:prstGeom prst="rect">
                <a:avLst/>
              </a:prstGeom>
              <a:solidFill>
                <a:schemeClr val="bg1"/>
              </a:solidFill>
            </p:spPr>
            <p:txBody>
              <a:bodyPr wrap="square" rtlCol="0">
                <a:spAutoFit/>
              </a:bodyPr>
              <a:lstStyle/>
              <a:p>
                <a:r>
                  <a:rPr lang="en-IE" sz="1000" err="1"/>
                  <a:t>500m</a:t>
                </a:r>
                <a:r>
                  <a:rPr lang="en-IE" sz="1000"/>
                  <a:t>    </a:t>
                </a:r>
                <a:r>
                  <a:rPr lang="en-IE" sz="1000" err="1"/>
                  <a:t>1km</a:t>
                </a:r>
                <a:endParaRPr lang="en-IE" sz="1000"/>
              </a:p>
            </p:txBody>
          </p:sp>
        </p:grpSp>
        <p:sp>
          <p:nvSpPr>
            <p:cNvPr id="15" name="TextBox 14">
              <a:extLst>
                <a:ext uri="{FF2B5EF4-FFF2-40B4-BE49-F238E27FC236}">
                  <a16:creationId xmlns:a16="http://schemas.microsoft.com/office/drawing/2014/main" id="{825E5DC6-919B-43D2-9C82-346FF56BB05A}"/>
                </a:ext>
              </a:extLst>
            </p:cNvPr>
            <p:cNvSpPr txBox="1"/>
            <p:nvPr/>
          </p:nvSpPr>
          <p:spPr>
            <a:xfrm>
              <a:off x="342900" y="229039"/>
              <a:ext cx="685800" cy="878566"/>
            </a:xfrm>
            <a:prstGeom prst="rect">
              <a:avLst/>
            </a:prstGeom>
            <a:solidFill>
              <a:schemeClr val="bg1"/>
            </a:solidFill>
          </p:spPr>
          <p:txBody>
            <a:bodyPr wrap="square" rtlCol="0">
              <a:spAutoFit/>
            </a:bodyPr>
            <a:lstStyle/>
            <a:p>
              <a:endParaRPr lang="en-IE"/>
            </a:p>
          </p:txBody>
        </p:sp>
        <p:sp>
          <p:nvSpPr>
            <p:cNvPr id="17" name="TextBox 16">
              <a:extLst>
                <a:ext uri="{FF2B5EF4-FFF2-40B4-BE49-F238E27FC236}">
                  <a16:creationId xmlns:a16="http://schemas.microsoft.com/office/drawing/2014/main" id="{26545987-8647-452B-AF54-8BD618B6A7F0}"/>
                </a:ext>
              </a:extLst>
            </p:cNvPr>
            <p:cNvSpPr txBox="1"/>
            <p:nvPr/>
          </p:nvSpPr>
          <p:spPr>
            <a:xfrm>
              <a:off x="1874108" y="2813957"/>
              <a:ext cx="646670" cy="234043"/>
            </a:xfrm>
            <a:prstGeom prst="rect">
              <a:avLst/>
            </a:prstGeom>
            <a:noFill/>
            <a:ln w="50800">
              <a:solidFill>
                <a:schemeClr val="tx2">
                  <a:lumMod val="50000"/>
                </a:schemeClr>
              </a:solidFill>
            </a:ln>
          </p:spPr>
          <p:txBody>
            <a:bodyPr wrap="square" rtlCol="0">
              <a:spAutoFit/>
            </a:bodyPr>
            <a:lstStyle/>
            <a:p>
              <a:pPr algn="ctr"/>
              <a:endParaRPr lang="en-US" sz="1350" b="1">
                <a:solidFill>
                  <a:schemeClr val="bg1"/>
                </a:solidFill>
              </a:endParaRPr>
            </a:p>
          </p:txBody>
        </p:sp>
        <p:grpSp>
          <p:nvGrpSpPr>
            <p:cNvPr id="20" name="Group 19">
              <a:extLst>
                <a:ext uri="{FF2B5EF4-FFF2-40B4-BE49-F238E27FC236}">
                  <a16:creationId xmlns:a16="http://schemas.microsoft.com/office/drawing/2014/main" id="{53B054BA-EBAC-4E63-A31A-342E8995DDF8}"/>
                </a:ext>
              </a:extLst>
            </p:cNvPr>
            <p:cNvGrpSpPr/>
            <p:nvPr/>
          </p:nvGrpSpPr>
          <p:grpSpPr>
            <a:xfrm>
              <a:off x="5687786" y="1291433"/>
              <a:ext cx="1943100" cy="1538853"/>
              <a:chOff x="5687786" y="1291433"/>
              <a:chExt cx="1943100" cy="1538853"/>
            </a:xfrm>
          </p:grpSpPr>
          <p:grpSp>
            <p:nvGrpSpPr>
              <p:cNvPr id="19" name="Group 18">
                <a:extLst>
                  <a:ext uri="{FF2B5EF4-FFF2-40B4-BE49-F238E27FC236}">
                    <a16:creationId xmlns:a16="http://schemas.microsoft.com/office/drawing/2014/main" id="{F6A32503-D2E5-4D9C-A63D-632D2EAB40CF}"/>
                  </a:ext>
                </a:extLst>
              </p:cNvPr>
              <p:cNvGrpSpPr/>
              <p:nvPr/>
            </p:nvGrpSpPr>
            <p:grpSpPr>
              <a:xfrm>
                <a:off x="5687786" y="1291433"/>
                <a:ext cx="1943100" cy="1538853"/>
                <a:chOff x="5687786" y="1291433"/>
                <a:chExt cx="1943100" cy="1538853"/>
              </a:xfrm>
            </p:grpSpPr>
            <p:sp>
              <p:nvSpPr>
                <p:cNvPr id="3" name="Freeform: Shape 2">
                  <a:extLst>
                    <a:ext uri="{FF2B5EF4-FFF2-40B4-BE49-F238E27FC236}">
                      <a16:creationId xmlns:a16="http://schemas.microsoft.com/office/drawing/2014/main" id="{3DBB04BE-36C4-4171-B06F-ABB88547583B}"/>
                    </a:ext>
                  </a:extLst>
                </p:cNvPr>
                <p:cNvSpPr/>
                <p:nvPr/>
              </p:nvSpPr>
              <p:spPr>
                <a:xfrm>
                  <a:off x="5687786" y="1328057"/>
                  <a:ext cx="1943100" cy="1502229"/>
                </a:xfrm>
                <a:custGeom>
                  <a:avLst/>
                  <a:gdLst>
                    <a:gd name="connsiteX0" fmla="*/ 1943100 w 1943100"/>
                    <a:gd name="connsiteY0" fmla="*/ 119743 h 1502229"/>
                    <a:gd name="connsiteX1" fmla="*/ 1600200 w 1943100"/>
                    <a:gd name="connsiteY1" fmla="*/ 1502229 h 1502229"/>
                    <a:gd name="connsiteX2" fmla="*/ 1382485 w 1943100"/>
                    <a:gd name="connsiteY2" fmla="*/ 996043 h 1502229"/>
                    <a:gd name="connsiteX3" fmla="*/ 979714 w 1943100"/>
                    <a:gd name="connsiteY3" fmla="*/ 609600 h 1502229"/>
                    <a:gd name="connsiteX4" fmla="*/ 146957 w 1943100"/>
                    <a:gd name="connsiteY4" fmla="*/ 195943 h 1502229"/>
                    <a:gd name="connsiteX5" fmla="*/ 59871 w 1943100"/>
                    <a:gd name="connsiteY5" fmla="*/ 195943 h 1502229"/>
                    <a:gd name="connsiteX6" fmla="*/ 0 w 1943100"/>
                    <a:gd name="connsiteY6" fmla="*/ 179614 h 1502229"/>
                    <a:gd name="connsiteX7" fmla="*/ 179614 w 1943100"/>
                    <a:gd name="connsiteY7" fmla="*/ 38100 h 1502229"/>
                    <a:gd name="connsiteX8" fmla="*/ 625928 w 1943100"/>
                    <a:gd name="connsiteY8" fmla="*/ 0 h 1502229"/>
                    <a:gd name="connsiteX9" fmla="*/ 1943100 w 1943100"/>
                    <a:gd name="connsiteY9" fmla="*/ 119743 h 150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3100" h="1502229">
                      <a:moveTo>
                        <a:pt x="1943100" y="119743"/>
                      </a:moveTo>
                      <a:lnTo>
                        <a:pt x="1600200" y="1502229"/>
                      </a:lnTo>
                      <a:lnTo>
                        <a:pt x="1382485" y="996043"/>
                      </a:lnTo>
                      <a:lnTo>
                        <a:pt x="979714" y="609600"/>
                      </a:lnTo>
                      <a:lnTo>
                        <a:pt x="146957" y="195943"/>
                      </a:lnTo>
                      <a:lnTo>
                        <a:pt x="59871" y="195943"/>
                      </a:lnTo>
                      <a:lnTo>
                        <a:pt x="0" y="179614"/>
                      </a:lnTo>
                      <a:lnTo>
                        <a:pt x="179614" y="38100"/>
                      </a:lnTo>
                      <a:lnTo>
                        <a:pt x="625928" y="0"/>
                      </a:lnTo>
                      <a:lnTo>
                        <a:pt x="1943100" y="119743"/>
                      </a:lnTo>
                      <a:close/>
                    </a:path>
                  </a:pathLst>
                </a:cu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Rectangle 17">
                  <a:extLst>
                    <a:ext uri="{FF2B5EF4-FFF2-40B4-BE49-F238E27FC236}">
                      <a16:creationId xmlns:a16="http://schemas.microsoft.com/office/drawing/2014/main" id="{0C7B3A59-9764-4242-B597-5298C8697212}"/>
                    </a:ext>
                  </a:extLst>
                </p:cNvPr>
                <p:cNvSpPr/>
                <p:nvPr/>
              </p:nvSpPr>
              <p:spPr>
                <a:xfrm>
                  <a:off x="5947825" y="1291433"/>
                  <a:ext cx="1628448" cy="18355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2" name="Rectangle 21">
                  <a:extLst>
                    <a:ext uri="{FF2B5EF4-FFF2-40B4-BE49-F238E27FC236}">
                      <a16:creationId xmlns:a16="http://schemas.microsoft.com/office/drawing/2014/main" id="{CBC4C84D-AFED-4593-AF63-FAFFBF6A9307}"/>
                    </a:ext>
                  </a:extLst>
                </p:cNvPr>
                <p:cNvSpPr/>
                <p:nvPr/>
              </p:nvSpPr>
              <p:spPr>
                <a:xfrm>
                  <a:off x="5881182" y="1348204"/>
                  <a:ext cx="193419" cy="15708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21" name="Rectangle 20">
                <a:extLst>
                  <a:ext uri="{FF2B5EF4-FFF2-40B4-BE49-F238E27FC236}">
                    <a16:creationId xmlns:a16="http://schemas.microsoft.com/office/drawing/2014/main" id="{781F9845-EB91-454E-88BF-F22D1EB5EDFC}"/>
                  </a:ext>
                </a:extLst>
              </p:cNvPr>
              <p:cNvSpPr/>
              <p:nvPr/>
            </p:nvSpPr>
            <p:spPr>
              <a:xfrm rot="983191">
                <a:off x="7361634" y="1317092"/>
                <a:ext cx="263677" cy="18355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23" name="Freeform: Shape 22">
              <a:extLst>
                <a:ext uri="{FF2B5EF4-FFF2-40B4-BE49-F238E27FC236}">
                  <a16:creationId xmlns:a16="http://schemas.microsoft.com/office/drawing/2014/main" id="{D2851768-A1A4-4AC6-9DC5-00B1562AF133}"/>
                </a:ext>
              </a:extLst>
            </p:cNvPr>
            <p:cNvSpPr/>
            <p:nvPr/>
          </p:nvSpPr>
          <p:spPr>
            <a:xfrm>
              <a:off x="5486400" y="2194560"/>
              <a:ext cx="1030373" cy="437128"/>
            </a:xfrm>
            <a:custGeom>
              <a:avLst/>
              <a:gdLst>
                <a:gd name="connsiteX0" fmla="*/ 0 w 1030373"/>
                <a:gd name="connsiteY0" fmla="*/ 437128 h 437128"/>
                <a:gd name="connsiteX1" fmla="*/ 98131 w 1030373"/>
                <a:gd name="connsiteY1" fmla="*/ 31223 h 437128"/>
                <a:gd name="connsiteX2" fmla="*/ 477272 w 1030373"/>
                <a:gd name="connsiteY2" fmla="*/ 0 h 437128"/>
                <a:gd name="connsiteX3" fmla="*/ 1030373 w 1030373"/>
                <a:gd name="connsiteY3" fmla="*/ 410365 h 437128"/>
                <a:gd name="connsiteX4" fmla="*/ 0 w 1030373"/>
                <a:gd name="connsiteY4" fmla="*/ 437128 h 437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373" h="437128">
                  <a:moveTo>
                    <a:pt x="0" y="437128"/>
                  </a:moveTo>
                  <a:lnTo>
                    <a:pt x="98131" y="31223"/>
                  </a:lnTo>
                  <a:lnTo>
                    <a:pt x="477272" y="0"/>
                  </a:lnTo>
                  <a:lnTo>
                    <a:pt x="1030373" y="410365"/>
                  </a:lnTo>
                  <a:lnTo>
                    <a:pt x="0" y="437128"/>
                  </a:lnTo>
                  <a:close/>
                </a:path>
              </a:pathLst>
            </a:custGeom>
            <a:solidFill>
              <a:schemeClr val="accent3">
                <a:lumMod val="60000"/>
                <a:lumOff val="40000"/>
                <a:alpha val="65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7" name="TextBox 26">
              <a:extLst>
                <a:ext uri="{FF2B5EF4-FFF2-40B4-BE49-F238E27FC236}">
                  <a16:creationId xmlns:a16="http://schemas.microsoft.com/office/drawing/2014/main" id="{C6CF407F-0CC0-4DF2-AF05-19FC8F84F251}"/>
                </a:ext>
              </a:extLst>
            </p:cNvPr>
            <p:cNvSpPr txBox="1"/>
            <p:nvPr/>
          </p:nvSpPr>
          <p:spPr>
            <a:xfrm>
              <a:off x="632194" y="4432219"/>
              <a:ext cx="793012" cy="307777"/>
            </a:xfrm>
            <a:prstGeom prst="rect">
              <a:avLst/>
            </a:prstGeom>
            <a:solidFill>
              <a:schemeClr val="bg1"/>
            </a:solidFill>
          </p:spPr>
          <p:txBody>
            <a:bodyPr wrap="square" rtlCol="0">
              <a:spAutoFit/>
            </a:bodyPr>
            <a:lstStyle/>
            <a:p>
              <a:r>
                <a:rPr lang="en-IE" err="1"/>
                <a:t>Xalkaa</a:t>
              </a:r>
              <a:endParaRPr lang="en-IE" sz="1400"/>
            </a:p>
          </p:txBody>
        </p:sp>
      </p:grpSp>
    </p:spTree>
  </p:cSld>
  <p:clrMapOvr>
    <a:masterClrMapping/>
  </p:clrMapOvr>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E30F8B-F9DC-44BD-AE2A-C1BE47A34FA6}">
  <ds:schemaRefs>
    <ds:schemaRef ds:uri="52653c9e-d874-4f93-8b61-023a65a31c40"/>
    <ds:schemaRef ds:uri="b56d6760-b380-4122-9876-28594ce256d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985ec44e-1bab-4c0b-9df0-6ba128686fc9"/>
    <ds:schemaRef ds:uri="db065248-edff-472c-af6e-a9abf8433378"/>
  </ds:schemaRefs>
</ds:datastoreItem>
</file>

<file path=customXml/itemProps2.xml><?xml version="1.0" encoding="utf-8"?>
<ds:datastoreItem xmlns:ds="http://schemas.openxmlformats.org/officeDocument/2006/customXml" ds:itemID="{E3A5D8DD-EACC-41AB-94BC-0DAB4D0E3979}"/>
</file>

<file path=customXml/itemProps3.xml><?xml version="1.0" encoding="utf-8"?>
<ds:datastoreItem xmlns:ds="http://schemas.openxmlformats.org/officeDocument/2006/customXml" ds:itemID="{B6070C2C-4421-419B-ADF6-6A5AE3D8A7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172</TotalTime>
  <Words>1834</Words>
  <Application>Microsoft Office PowerPoint</Application>
  <PresentationFormat>On-screen Show (4:3)</PresentationFormat>
  <Paragraphs>235</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Objective</vt:lpstr>
      <vt:lpstr>Lesson overview</vt:lpstr>
      <vt:lpstr>PowerPoint Presentation</vt:lpstr>
      <vt:lpstr>Task Introduction</vt:lpstr>
      <vt:lpstr>Task 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overview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35</cp:revision>
  <dcterms:created xsi:type="dcterms:W3CDTF">2021-06-15T14:01:19Z</dcterms:created>
  <dcterms:modified xsi:type="dcterms:W3CDTF">2024-05-17T19:27:08Z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